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90" r:id="rId3"/>
    <p:sldId id="257" r:id="rId4"/>
    <p:sldId id="258" r:id="rId5"/>
    <p:sldId id="260" r:id="rId6"/>
    <p:sldId id="262" r:id="rId7"/>
    <p:sldId id="264" r:id="rId8"/>
    <p:sldId id="265" r:id="rId9"/>
    <p:sldId id="266" r:id="rId10"/>
    <p:sldId id="281" r:id="rId11"/>
    <p:sldId id="267" r:id="rId12"/>
    <p:sldId id="285" r:id="rId13"/>
    <p:sldId id="268" r:id="rId14"/>
    <p:sldId id="269" r:id="rId15"/>
    <p:sldId id="270" r:id="rId16"/>
    <p:sldId id="280" r:id="rId17"/>
    <p:sldId id="271" r:id="rId18"/>
    <p:sldId id="272" r:id="rId19"/>
    <p:sldId id="274" r:id="rId20"/>
    <p:sldId id="275" r:id="rId21"/>
    <p:sldId id="276" r:id="rId22"/>
    <p:sldId id="278" r:id="rId23"/>
    <p:sldId id="289" r:id="rId24"/>
    <p:sldId id="279" r:id="rId25"/>
    <p:sldId id="287" r:id="rId26"/>
    <p:sldId id="28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62" autoAdjust="0"/>
    <p:restoredTop sz="90018" autoAdjust="0"/>
  </p:normalViewPr>
  <p:slideViewPr>
    <p:cSldViewPr>
      <p:cViewPr>
        <p:scale>
          <a:sx n="73" d="100"/>
          <a:sy n="73" d="100"/>
        </p:scale>
        <p:origin x="-1062"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E7A0BE-5CE6-4422-93C8-60A653E7C806}" type="doc">
      <dgm:prSet loTypeId="urn:microsoft.com/office/officeart/2005/8/layout/venn3" loCatId="relationship" qsTypeId="urn:microsoft.com/office/officeart/2005/8/quickstyle/simple4" qsCatId="simple" csTypeId="urn:microsoft.com/office/officeart/2005/8/colors/accent6_5" csCatId="accent6" phldr="1"/>
      <dgm:spPr/>
      <dgm:t>
        <a:bodyPr/>
        <a:lstStyle/>
        <a:p>
          <a:endParaRPr lang="en-US"/>
        </a:p>
      </dgm:t>
    </dgm:pt>
    <dgm:pt modelId="{15C83EB3-3931-4E29-A25A-1C359135AD69}" type="pres">
      <dgm:prSet presAssocID="{82E7A0BE-5CE6-4422-93C8-60A653E7C806}" presName="Name0" presStyleCnt="0">
        <dgm:presLayoutVars>
          <dgm:dir/>
          <dgm:resizeHandles val="exact"/>
        </dgm:presLayoutVars>
      </dgm:prSet>
      <dgm:spPr/>
      <dgm:t>
        <a:bodyPr/>
        <a:lstStyle/>
        <a:p>
          <a:endParaRPr lang="en-US"/>
        </a:p>
      </dgm:t>
    </dgm:pt>
  </dgm:ptLst>
  <dgm:cxnLst>
    <dgm:cxn modelId="{7C02F14D-904C-404A-929D-8F060CF782CA}" type="presOf" srcId="{82E7A0BE-5CE6-4422-93C8-60A653E7C806}" destId="{15C83EB3-3931-4E29-A25A-1C359135AD69}" srcOrd="0"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ABA55A-FE6D-4C0C-8612-2947B857F415}" type="doc">
      <dgm:prSet loTypeId="urn:microsoft.com/office/officeart/2005/8/layout/hierarchy3" loCatId="relationship" qsTypeId="urn:microsoft.com/office/officeart/2005/8/quickstyle/3d5" qsCatId="3D" csTypeId="urn:microsoft.com/office/officeart/2005/8/colors/accent4_2" csCatId="accent4" phldr="1"/>
      <dgm:spPr/>
      <dgm:t>
        <a:bodyPr/>
        <a:lstStyle/>
        <a:p>
          <a:endParaRPr lang="en-US"/>
        </a:p>
      </dgm:t>
    </dgm:pt>
    <dgm:pt modelId="{012F45BE-2A5C-4D0B-9E52-1DE98FC08DF9}">
      <dgm:prSet phldrT="[Text]" phldr="1"/>
      <dgm:spPr/>
      <dgm:t>
        <a:bodyPr/>
        <a:lstStyle/>
        <a:p>
          <a:endParaRPr lang="en-US" dirty="0"/>
        </a:p>
      </dgm:t>
    </dgm:pt>
    <dgm:pt modelId="{A8FF23C3-35C2-4AE0-8430-7EF720AB1FAB}" type="parTrans" cxnId="{5A298E8C-E2B7-4EBD-821D-0B2C16AD8493}">
      <dgm:prSet/>
      <dgm:spPr/>
      <dgm:t>
        <a:bodyPr/>
        <a:lstStyle/>
        <a:p>
          <a:endParaRPr lang="en-US"/>
        </a:p>
      </dgm:t>
    </dgm:pt>
    <dgm:pt modelId="{8540C19B-8258-4EBF-92A6-FF640832007E}" type="sibTrans" cxnId="{5A298E8C-E2B7-4EBD-821D-0B2C16AD8493}">
      <dgm:prSet/>
      <dgm:spPr/>
      <dgm:t>
        <a:bodyPr/>
        <a:lstStyle/>
        <a:p>
          <a:endParaRPr lang="en-US"/>
        </a:p>
      </dgm:t>
    </dgm:pt>
    <dgm:pt modelId="{28EA3739-8136-4EA8-B2CB-D2AE6E71F62F}">
      <dgm:prSet phldrT="[Text]" custT="1"/>
      <dgm:spPr/>
      <dgm:t>
        <a:bodyPr/>
        <a:lstStyle/>
        <a:p>
          <a:r>
            <a:rPr lang="en-US" sz="2400" b="1" dirty="0">
              <a:effectLst>
                <a:outerShdw blurRad="38100" dist="38100" dir="2700000" algn="tl">
                  <a:srgbClr val="000000">
                    <a:alpha val="43137"/>
                  </a:srgbClr>
                </a:outerShdw>
              </a:effectLst>
            </a:rPr>
            <a:t>counseling</a:t>
          </a:r>
        </a:p>
      </dgm:t>
    </dgm:pt>
    <dgm:pt modelId="{E3D35B35-F72A-4FD9-905E-065EF367EB17}" type="parTrans" cxnId="{E21A3745-6460-4576-BB73-EBB913E91446}">
      <dgm:prSet/>
      <dgm:spPr/>
      <dgm:t>
        <a:bodyPr/>
        <a:lstStyle/>
        <a:p>
          <a:endParaRPr lang="en-US"/>
        </a:p>
      </dgm:t>
    </dgm:pt>
    <dgm:pt modelId="{D2C6363D-780C-4848-B031-96B414665A71}" type="sibTrans" cxnId="{E21A3745-6460-4576-BB73-EBB913E91446}">
      <dgm:prSet/>
      <dgm:spPr/>
      <dgm:t>
        <a:bodyPr/>
        <a:lstStyle/>
        <a:p>
          <a:endParaRPr lang="en-US"/>
        </a:p>
      </dgm:t>
    </dgm:pt>
    <dgm:pt modelId="{E2CF86AE-706C-4991-9F18-6E2FB6E9FAAB}">
      <dgm:prSet phldrT="[Text]" custT="1"/>
      <dgm:spPr/>
      <dgm:t>
        <a:bodyPr/>
        <a:lstStyle/>
        <a:p>
          <a:r>
            <a:rPr lang="en-US" sz="3200" b="1" dirty="0">
              <a:effectLst>
                <a:outerShdw blurRad="38100" dist="38100" dir="2700000" algn="tl">
                  <a:srgbClr val="000000">
                    <a:alpha val="43137"/>
                  </a:srgbClr>
                </a:outerShdw>
              </a:effectLst>
            </a:rPr>
            <a:t>Family planning </a:t>
          </a:r>
        </a:p>
      </dgm:t>
    </dgm:pt>
    <dgm:pt modelId="{191B5413-EA51-4BD3-8AB5-F4882F17FDDE}" type="parTrans" cxnId="{718407A2-475F-4B09-9666-E94A85CB8F6E}">
      <dgm:prSet/>
      <dgm:spPr/>
      <dgm:t>
        <a:bodyPr/>
        <a:lstStyle/>
        <a:p>
          <a:endParaRPr lang="en-US"/>
        </a:p>
      </dgm:t>
    </dgm:pt>
    <dgm:pt modelId="{BE10E2B8-93D9-434B-BC27-FD3A4D763ABD}" type="sibTrans" cxnId="{718407A2-475F-4B09-9666-E94A85CB8F6E}">
      <dgm:prSet/>
      <dgm:spPr/>
      <dgm:t>
        <a:bodyPr/>
        <a:lstStyle/>
        <a:p>
          <a:endParaRPr lang="en-US"/>
        </a:p>
      </dgm:t>
    </dgm:pt>
    <dgm:pt modelId="{FE025831-1DEA-44BB-9A08-6482C4D81BF7}">
      <dgm:prSet phldrT="[Text]" phldr="1"/>
      <dgm:spPr/>
      <dgm:t>
        <a:bodyPr/>
        <a:lstStyle/>
        <a:p>
          <a:endParaRPr lang="en-US" dirty="0"/>
        </a:p>
      </dgm:t>
    </dgm:pt>
    <dgm:pt modelId="{F991C0FE-9FD3-4EE7-8F86-EE0B55202DD2}" type="parTrans" cxnId="{2878F8C8-9F47-43D9-BC4B-F889515CB402}">
      <dgm:prSet/>
      <dgm:spPr/>
      <dgm:t>
        <a:bodyPr/>
        <a:lstStyle/>
        <a:p>
          <a:endParaRPr lang="en-US"/>
        </a:p>
      </dgm:t>
    </dgm:pt>
    <dgm:pt modelId="{2CC4A92F-EAC9-4A6E-BA94-8DCC7974BBE2}" type="sibTrans" cxnId="{2878F8C8-9F47-43D9-BC4B-F889515CB402}">
      <dgm:prSet/>
      <dgm:spPr/>
      <dgm:t>
        <a:bodyPr/>
        <a:lstStyle/>
        <a:p>
          <a:endParaRPr lang="en-US"/>
        </a:p>
      </dgm:t>
    </dgm:pt>
    <dgm:pt modelId="{8D5F6455-88E0-4826-8F91-6918C62CFE14}">
      <dgm:prSet phldrT="[Text]" custT="1"/>
      <dgm:spPr/>
      <dgm:t>
        <a:bodyPr/>
        <a:lstStyle/>
        <a:p>
          <a:r>
            <a:rPr lang="en-US" sz="4000" b="1" dirty="0">
              <a:effectLst>
                <a:outerShdw blurRad="38100" dist="38100" dir="2700000" algn="tl">
                  <a:srgbClr val="000000">
                    <a:alpha val="43137"/>
                  </a:srgbClr>
                </a:outerShdw>
              </a:effectLst>
            </a:rPr>
            <a:t>advice</a:t>
          </a:r>
        </a:p>
      </dgm:t>
    </dgm:pt>
    <dgm:pt modelId="{2018481A-611F-4CF1-8D4D-8C98F5E57948}" type="parTrans" cxnId="{42946F5F-C37E-46A9-88B5-8088711876F3}">
      <dgm:prSet/>
      <dgm:spPr/>
      <dgm:t>
        <a:bodyPr/>
        <a:lstStyle/>
        <a:p>
          <a:endParaRPr lang="en-US"/>
        </a:p>
      </dgm:t>
    </dgm:pt>
    <dgm:pt modelId="{15A22B5C-5D08-4166-9B4D-2BD238485C88}" type="sibTrans" cxnId="{42946F5F-C37E-46A9-88B5-8088711876F3}">
      <dgm:prSet/>
      <dgm:spPr/>
      <dgm:t>
        <a:bodyPr/>
        <a:lstStyle/>
        <a:p>
          <a:endParaRPr lang="en-US"/>
        </a:p>
      </dgm:t>
    </dgm:pt>
    <dgm:pt modelId="{0EAEC7FD-63B3-42DE-A3A1-32B99E2322D2}">
      <dgm:prSet phldrT="[Text]" custT="1"/>
      <dgm:spPr/>
      <dgm:t>
        <a:bodyPr/>
        <a:lstStyle/>
        <a:p>
          <a:r>
            <a:rPr lang="en-US" sz="2000" b="1" dirty="0">
              <a:effectLst>
                <a:outerShdw blurRad="38100" dist="38100" dir="2700000" algn="tl">
                  <a:srgbClr val="000000">
                    <a:alpha val="43137"/>
                  </a:srgbClr>
                </a:outerShdw>
              </a:effectLst>
            </a:rPr>
            <a:t>immunization</a:t>
          </a:r>
        </a:p>
      </dgm:t>
    </dgm:pt>
    <dgm:pt modelId="{497C7098-462D-4DD5-AFFC-5F34B5075214}" type="parTrans" cxnId="{70436259-E406-405A-BD71-36FBFE4D3F11}">
      <dgm:prSet/>
      <dgm:spPr/>
      <dgm:t>
        <a:bodyPr/>
        <a:lstStyle/>
        <a:p>
          <a:endParaRPr lang="en-US"/>
        </a:p>
      </dgm:t>
    </dgm:pt>
    <dgm:pt modelId="{E4A35B8A-172A-4453-98BD-22FA1F2C5BE6}" type="sibTrans" cxnId="{70436259-E406-405A-BD71-36FBFE4D3F11}">
      <dgm:prSet/>
      <dgm:spPr/>
      <dgm:t>
        <a:bodyPr/>
        <a:lstStyle/>
        <a:p>
          <a:endParaRPr lang="en-US"/>
        </a:p>
      </dgm:t>
    </dgm:pt>
    <dgm:pt modelId="{DDDBF716-6668-4763-9837-39FE604E96CE}">
      <dgm:prSet phldrT="[Text]" phldr="1"/>
      <dgm:spPr/>
      <dgm:t>
        <a:bodyPr/>
        <a:lstStyle/>
        <a:p>
          <a:endParaRPr lang="en-US" dirty="0"/>
        </a:p>
      </dgm:t>
    </dgm:pt>
    <dgm:pt modelId="{714C2138-415D-4A64-9A74-F6B01AE54AF5}" type="parTrans" cxnId="{E9930398-D066-4E1F-B909-2098CF42AFD6}">
      <dgm:prSet/>
      <dgm:spPr/>
      <dgm:t>
        <a:bodyPr/>
        <a:lstStyle/>
        <a:p>
          <a:endParaRPr lang="en-US"/>
        </a:p>
      </dgm:t>
    </dgm:pt>
    <dgm:pt modelId="{6928BC4F-4CEA-4C1A-8D37-B83EF4D6A708}" type="sibTrans" cxnId="{E9930398-D066-4E1F-B909-2098CF42AFD6}">
      <dgm:prSet/>
      <dgm:spPr/>
      <dgm:t>
        <a:bodyPr/>
        <a:lstStyle/>
        <a:p>
          <a:endParaRPr lang="en-US"/>
        </a:p>
      </dgm:t>
    </dgm:pt>
    <dgm:pt modelId="{DE07BFEF-584A-4C54-8C21-F8EB1E904536}">
      <dgm:prSet phldrT="[Text]" custT="1"/>
      <dgm:spPr/>
      <dgm:t>
        <a:bodyPr/>
        <a:lstStyle/>
        <a:p>
          <a:r>
            <a:rPr lang="en-US" sz="2100" b="1" dirty="0">
              <a:effectLst>
                <a:outerShdw blurRad="38100" dist="38100" dir="2700000" algn="tl">
                  <a:srgbClr val="000000">
                    <a:alpha val="43137"/>
                  </a:srgbClr>
                </a:outerShdw>
              </a:effectLst>
            </a:rPr>
            <a:t>Services on </a:t>
          </a:r>
          <a:r>
            <a:rPr lang="en-US" sz="2000" b="1" dirty="0">
              <a:effectLst>
                <a:outerShdw blurRad="38100" dist="38100" dir="2700000" algn="tl">
                  <a:srgbClr val="000000">
                    <a:alpha val="43137"/>
                  </a:srgbClr>
                </a:outerShdw>
              </a:effectLst>
            </a:rPr>
            <a:t>breastfeeding</a:t>
          </a:r>
        </a:p>
      </dgm:t>
    </dgm:pt>
    <dgm:pt modelId="{4E606818-9CE0-4719-BD71-E01675DE4EBE}" type="parTrans" cxnId="{09D27FFE-99BC-46A7-AB3A-09AC148BF552}">
      <dgm:prSet/>
      <dgm:spPr/>
      <dgm:t>
        <a:bodyPr/>
        <a:lstStyle/>
        <a:p>
          <a:endParaRPr lang="en-US"/>
        </a:p>
      </dgm:t>
    </dgm:pt>
    <dgm:pt modelId="{3383C637-D559-4505-92DC-158D2AD90D5F}" type="sibTrans" cxnId="{09D27FFE-99BC-46A7-AB3A-09AC148BF552}">
      <dgm:prSet/>
      <dgm:spPr/>
      <dgm:t>
        <a:bodyPr/>
        <a:lstStyle/>
        <a:p>
          <a:endParaRPr lang="en-US"/>
        </a:p>
      </dgm:t>
    </dgm:pt>
    <dgm:pt modelId="{BE354276-909D-4C26-8F57-7B2865582400}">
      <dgm:prSet phldrT="[Text]"/>
      <dgm:spPr/>
      <dgm:t>
        <a:bodyPr/>
        <a:lstStyle/>
        <a:p>
          <a:r>
            <a:rPr lang="en-US" b="1" dirty="0">
              <a:effectLst>
                <a:outerShdw blurRad="38100" dist="38100" dir="2700000" algn="tl">
                  <a:srgbClr val="000000">
                    <a:alpha val="43137"/>
                  </a:srgbClr>
                </a:outerShdw>
              </a:effectLst>
            </a:rPr>
            <a:t>Maternal nutrition</a:t>
          </a:r>
        </a:p>
      </dgm:t>
    </dgm:pt>
    <dgm:pt modelId="{66C6B59D-D5AF-4FEB-9FEB-914053B527D8}" type="parTrans" cxnId="{AB9ECBA1-05A9-4DB0-BB2A-9FF9F54A554E}">
      <dgm:prSet/>
      <dgm:spPr/>
      <dgm:t>
        <a:bodyPr/>
        <a:lstStyle/>
        <a:p>
          <a:endParaRPr lang="en-US"/>
        </a:p>
      </dgm:t>
    </dgm:pt>
    <dgm:pt modelId="{2BB2938F-B2C7-40D7-8F3B-317268931746}" type="sibTrans" cxnId="{AB9ECBA1-05A9-4DB0-BB2A-9FF9F54A554E}">
      <dgm:prSet/>
      <dgm:spPr/>
      <dgm:t>
        <a:bodyPr/>
        <a:lstStyle/>
        <a:p>
          <a:endParaRPr lang="en-US"/>
        </a:p>
      </dgm:t>
    </dgm:pt>
    <dgm:pt modelId="{6A5577B1-CDCC-47EA-B527-AFB651673A3E}" type="pres">
      <dgm:prSet presAssocID="{94ABA55A-FE6D-4C0C-8612-2947B857F415}" presName="diagram" presStyleCnt="0">
        <dgm:presLayoutVars>
          <dgm:chPref val="1"/>
          <dgm:dir/>
          <dgm:animOne val="branch"/>
          <dgm:animLvl val="lvl"/>
          <dgm:resizeHandles/>
        </dgm:presLayoutVars>
      </dgm:prSet>
      <dgm:spPr/>
      <dgm:t>
        <a:bodyPr/>
        <a:lstStyle/>
        <a:p>
          <a:endParaRPr lang="en-US"/>
        </a:p>
      </dgm:t>
    </dgm:pt>
    <dgm:pt modelId="{53F04CE4-576A-4A05-B425-AAA894FC5774}" type="pres">
      <dgm:prSet presAssocID="{012F45BE-2A5C-4D0B-9E52-1DE98FC08DF9}" presName="root" presStyleCnt="0"/>
      <dgm:spPr/>
    </dgm:pt>
    <dgm:pt modelId="{0BD1240C-1D4A-4B7B-984F-3ABC2FD05849}" type="pres">
      <dgm:prSet presAssocID="{012F45BE-2A5C-4D0B-9E52-1DE98FC08DF9}" presName="rootComposite" presStyleCnt="0"/>
      <dgm:spPr/>
    </dgm:pt>
    <dgm:pt modelId="{B3DDE6A5-0CCD-40EF-8F45-429439DF3F5A}" type="pres">
      <dgm:prSet presAssocID="{012F45BE-2A5C-4D0B-9E52-1DE98FC08DF9}" presName="rootText" presStyleLbl="node1" presStyleIdx="0" presStyleCnt="3" custFlipVert="1" custFlipHor="1" custScaleX="4940" custScaleY="5251"/>
      <dgm:spPr/>
      <dgm:t>
        <a:bodyPr/>
        <a:lstStyle/>
        <a:p>
          <a:endParaRPr lang="en-US"/>
        </a:p>
      </dgm:t>
    </dgm:pt>
    <dgm:pt modelId="{097F653E-71ED-4C12-87FE-DE0715223CB3}" type="pres">
      <dgm:prSet presAssocID="{012F45BE-2A5C-4D0B-9E52-1DE98FC08DF9}" presName="rootConnector" presStyleLbl="node1" presStyleIdx="0" presStyleCnt="3"/>
      <dgm:spPr/>
      <dgm:t>
        <a:bodyPr/>
        <a:lstStyle/>
        <a:p>
          <a:endParaRPr lang="en-US"/>
        </a:p>
      </dgm:t>
    </dgm:pt>
    <dgm:pt modelId="{B5F31BD2-BF76-4BEC-99A1-194E33D42D26}" type="pres">
      <dgm:prSet presAssocID="{012F45BE-2A5C-4D0B-9E52-1DE98FC08DF9}" presName="childShape" presStyleCnt="0"/>
      <dgm:spPr/>
    </dgm:pt>
    <dgm:pt modelId="{6C10F579-FC0F-4B99-A142-EFB1BC27935A}" type="pres">
      <dgm:prSet presAssocID="{E3D35B35-F72A-4FD9-905E-065EF367EB17}" presName="Name13" presStyleLbl="parChTrans1D2" presStyleIdx="0" presStyleCnt="6"/>
      <dgm:spPr/>
      <dgm:t>
        <a:bodyPr/>
        <a:lstStyle/>
        <a:p>
          <a:endParaRPr lang="en-US"/>
        </a:p>
      </dgm:t>
    </dgm:pt>
    <dgm:pt modelId="{71445C34-5633-44C1-8326-C523EE562044}" type="pres">
      <dgm:prSet presAssocID="{28EA3739-8136-4EA8-B2CB-D2AE6E71F62F}" presName="childText" presStyleLbl="bgAcc1" presStyleIdx="0" presStyleCnt="6" custLinFactNeighborX="3108" custLinFactNeighborY="-43588">
        <dgm:presLayoutVars>
          <dgm:bulletEnabled val="1"/>
        </dgm:presLayoutVars>
      </dgm:prSet>
      <dgm:spPr/>
      <dgm:t>
        <a:bodyPr/>
        <a:lstStyle/>
        <a:p>
          <a:endParaRPr lang="en-US"/>
        </a:p>
      </dgm:t>
    </dgm:pt>
    <dgm:pt modelId="{1389FE7D-F69B-47C3-93DF-C579A35E7199}" type="pres">
      <dgm:prSet presAssocID="{191B5413-EA51-4BD3-8AB5-F4882F17FDDE}" presName="Name13" presStyleLbl="parChTrans1D2" presStyleIdx="1" presStyleCnt="6"/>
      <dgm:spPr/>
      <dgm:t>
        <a:bodyPr/>
        <a:lstStyle/>
        <a:p>
          <a:endParaRPr lang="en-US"/>
        </a:p>
      </dgm:t>
    </dgm:pt>
    <dgm:pt modelId="{75A94910-D421-40A0-9D58-FA687FFD1836}" type="pres">
      <dgm:prSet presAssocID="{E2CF86AE-706C-4991-9F18-6E2FB6E9FAAB}" presName="childText" presStyleLbl="bgAcc1" presStyleIdx="1" presStyleCnt="6" custLinFactY="22735" custLinFactNeighborX="3108" custLinFactNeighborY="100000">
        <dgm:presLayoutVars>
          <dgm:bulletEnabled val="1"/>
        </dgm:presLayoutVars>
      </dgm:prSet>
      <dgm:spPr/>
      <dgm:t>
        <a:bodyPr/>
        <a:lstStyle/>
        <a:p>
          <a:endParaRPr lang="en-US"/>
        </a:p>
      </dgm:t>
    </dgm:pt>
    <dgm:pt modelId="{10161084-99DA-4A6C-BFCC-285496654BC7}" type="pres">
      <dgm:prSet presAssocID="{FE025831-1DEA-44BB-9A08-6482C4D81BF7}" presName="root" presStyleCnt="0"/>
      <dgm:spPr/>
    </dgm:pt>
    <dgm:pt modelId="{5BC93FCA-5910-49CB-B3C8-788F76329E2F}" type="pres">
      <dgm:prSet presAssocID="{FE025831-1DEA-44BB-9A08-6482C4D81BF7}" presName="rootComposite" presStyleCnt="0"/>
      <dgm:spPr/>
    </dgm:pt>
    <dgm:pt modelId="{D9C6FA58-5C4C-47D3-A3CB-DB6A9C9FE968}" type="pres">
      <dgm:prSet presAssocID="{FE025831-1DEA-44BB-9A08-6482C4D81BF7}" presName="rootText" presStyleLbl="node1" presStyleIdx="1" presStyleCnt="3" custFlipVert="0" custFlipHor="1" custScaleX="2185" custScaleY="9793"/>
      <dgm:spPr/>
      <dgm:t>
        <a:bodyPr/>
        <a:lstStyle/>
        <a:p>
          <a:endParaRPr lang="en-US"/>
        </a:p>
      </dgm:t>
    </dgm:pt>
    <dgm:pt modelId="{C181601C-C9B4-4352-BF81-21DBF0F1E070}" type="pres">
      <dgm:prSet presAssocID="{FE025831-1DEA-44BB-9A08-6482C4D81BF7}" presName="rootConnector" presStyleLbl="node1" presStyleIdx="1" presStyleCnt="3"/>
      <dgm:spPr/>
      <dgm:t>
        <a:bodyPr/>
        <a:lstStyle/>
        <a:p>
          <a:endParaRPr lang="en-US"/>
        </a:p>
      </dgm:t>
    </dgm:pt>
    <dgm:pt modelId="{6A32266D-D96C-468F-AD50-1C5C62CC9190}" type="pres">
      <dgm:prSet presAssocID="{FE025831-1DEA-44BB-9A08-6482C4D81BF7}" presName="childShape" presStyleCnt="0"/>
      <dgm:spPr/>
    </dgm:pt>
    <dgm:pt modelId="{872C6778-C76C-4D8E-971C-1C88DE93FBF4}" type="pres">
      <dgm:prSet presAssocID="{2018481A-611F-4CF1-8D4D-8C98F5E57948}" presName="Name13" presStyleLbl="parChTrans1D2" presStyleIdx="2" presStyleCnt="6"/>
      <dgm:spPr/>
      <dgm:t>
        <a:bodyPr/>
        <a:lstStyle/>
        <a:p>
          <a:endParaRPr lang="en-US"/>
        </a:p>
      </dgm:t>
    </dgm:pt>
    <dgm:pt modelId="{1A504BE0-68AB-47AF-B97B-D08A21391EAA}" type="pres">
      <dgm:prSet presAssocID="{8D5F6455-88E0-4826-8F91-6918C62CFE14}" presName="childText" presStyleLbl="bgAcc1" presStyleIdx="2" presStyleCnt="6" custLinFactNeighborX="-689" custLinFactNeighborY="-33564">
        <dgm:presLayoutVars>
          <dgm:bulletEnabled val="1"/>
        </dgm:presLayoutVars>
      </dgm:prSet>
      <dgm:spPr/>
      <dgm:t>
        <a:bodyPr/>
        <a:lstStyle/>
        <a:p>
          <a:endParaRPr lang="en-US"/>
        </a:p>
      </dgm:t>
    </dgm:pt>
    <dgm:pt modelId="{478178E8-1256-4297-B83D-7B1C2A613A1C}" type="pres">
      <dgm:prSet presAssocID="{497C7098-462D-4DD5-AFFC-5F34B5075214}" presName="Name13" presStyleLbl="parChTrans1D2" presStyleIdx="3" presStyleCnt="6"/>
      <dgm:spPr/>
      <dgm:t>
        <a:bodyPr/>
        <a:lstStyle/>
        <a:p>
          <a:endParaRPr lang="en-US"/>
        </a:p>
      </dgm:t>
    </dgm:pt>
    <dgm:pt modelId="{BE6A1DA9-7B16-4472-9744-B9367FED4A21}" type="pres">
      <dgm:prSet presAssocID="{0EAEC7FD-63B3-42DE-A3A1-32B99E2322D2}" presName="childText" presStyleLbl="bgAcc1" presStyleIdx="3" presStyleCnt="6" custLinFactNeighborX="-5241" custLinFactNeighborY="59928">
        <dgm:presLayoutVars>
          <dgm:bulletEnabled val="1"/>
        </dgm:presLayoutVars>
      </dgm:prSet>
      <dgm:spPr/>
      <dgm:t>
        <a:bodyPr/>
        <a:lstStyle/>
        <a:p>
          <a:endParaRPr lang="en-US"/>
        </a:p>
      </dgm:t>
    </dgm:pt>
    <dgm:pt modelId="{06AF65CA-A39F-46C4-974B-8427DB6BEF00}" type="pres">
      <dgm:prSet presAssocID="{DDDBF716-6668-4763-9837-39FE604E96CE}" presName="root" presStyleCnt="0"/>
      <dgm:spPr/>
    </dgm:pt>
    <dgm:pt modelId="{0381109F-6C83-4690-8C72-63995F87B592}" type="pres">
      <dgm:prSet presAssocID="{DDDBF716-6668-4763-9837-39FE604E96CE}" presName="rootComposite" presStyleCnt="0"/>
      <dgm:spPr/>
    </dgm:pt>
    <dgm:pt modelId="{2701A2CD-940A-43F6-9468-0FAA568892E1}" type="pres">
      <dgm:prSet presAssocID="{DDDBF716-6668-4763-9837-39FE604E96CE}" presName="rootText" presStyleLbl="node1" presStyleIdx="2" presStyleCnt="3" custFlipVert="0" custFlipHor="0" custScaleX="2298" custScaleY="7231"/>
      <dgm:spPr/>
      <dgm:t>
        <a:bodyPr/>
        <a:lstStyle/>
        <a:p>
          <a:endParaRPr lang="en-US"/>
        </a:p>
      </dgm:t>
    </dgm:pt>
    <dgm:pt modelId="{B00CF0DF-D3B6-4B4A-B205-D0F47C38C8FF}" type="pres">
      <dgm:prSet presAssocID="{DDDBF716-6668-4763-9837-39FE604E96CE}" presName="rootConnector" presStyleLbl="node1" presStyleIdx="2" presStyleCnt="3"/>
      <dgm:spPr/>
      <dgm:t>
        <a:bodyPr/>
        <a:lstStyle/>
        <a:p>
          <a:endParaRPr lang="en-US"/>
        </a:p>
      </dgm:t>
    </dgm:pt>
    <dgm:pt modelId="{5005DC01-3BC6-460D-895E-8CEA5D0D62AA}" type="pres">
      <dgm:prSet presAssocID="{DDDBF716-6668-4763-9837-39FE604E96CE}" presName="childShape" presStyleCnt="0"/>
      <dgm:spPr/>
    </dgm:pt>
    <dgm:pt modelId="{248CB378-934F-47D8-A66B-457CFE0955DC}" type="pres">
      <dgm:prSet presAssocID="{4E606818-9CE0-4719-BD71-E01675DE4EBE}" presName="Name13" presStyleLbl="parChTrans1D2" presStyleIdx="4" presStyleCnt="6"/>
      <dgm:spPr/>
      <dgm:t>
        <a:bodyPr/>
        <a:lstStyle/>
        <a:p>
          <a:endParaRPr lang="en-US"/>
        </a:p>
      </dgm:t>
    </dgm:pt>
    <dgm:pt modelId="{00687F1F-D48E-43CE-AD54-461FD18A881C}" type="pres">
      <dgm:prSet presAssocID="{DE07BFEF-584A-4C54-8C21-F8EB1E904536}" presName="childText" presStyleLbl="bgAcc1" presStyleIdx="4" presStyleCnt="6" custLinFactNeighborX="67" custLinFactNeighborY="-31002">
        <dgm:presLayoutVars>
          <dgm:bulletEnabled val="1"/>
        </dgm:presLayoutVars>
      </dgm:prSet>
      <dgm:spPr/>
      <dgm:t>
        <a:bodyPr/>
        <a:lstStyle/>
        <a:p>
          <a:endParaRPr lang="en-US"/>
        </a:p>
      </dgm:t>
    </dgm:pt>
    <dgm:pt modelId="{A3D77A5A-BB85-4277-8B80-5746897CF8FE}" type="pres">
      <dgm:prSet presAssocID="{66C6B59D-D5AF-4FEB-9FEB-914053B527D8}" presName="Name13" presStyleLbl="parChTrans1D2" presStyleIdx="5" presStyleCnt="6"/>
      <dgm:spPr/>
      <dgm:t>
        <a:bodyPr/>
        <a:lstStyle/>
        <a:p>
          <a:endParaRPr lang="en-US"/>
        </a:p>
      </dgm:t>
    </dgm:pt>
    <dgm:pt modelId="{23E5A5D3-6DBC-41A6-8FBC-9317506E74BB}" type="pres">
      <dgm:prSet presAssocID="{BE354276-909D-4C26-8F57-7B2865582400}" presName="childText" presStyleLbl="bgAcc1" presStyleIdx="5" presStyleCnt="6" custLinFactNeighborX="-4485" custLinFactNeighborY="77056">
        <dgm:presLayoutVars>
          <dgm:bulletEnabled val="1"/>
        </dgm:presLayoutVars>
      </dgm:prSet>
      <dgm:spPr/>
      <dgm:t>
        <a:bodyPr/>
        <a:lstStyle/>
        <a:p>
          <a:endParaRPr lang="en-US"/>
        </a:p>
      </dgm:t>
    </dgm:pt>
  </dgm:ptLst>
  <dgm:cxnLst>
    <dgm:cxn modelId="{E21A3745-6460-4576-BB73-EBB913E91446}" srcId="{012F45BE-2A5C-4D0B-9E52-1DE98FC08DF9}" destId="{28EA3739-8136-4EA8-B2CB-D2AE6E71F62F}" srcOrd="0" destOrd="0" parTransId="{E3D35B35-F72A-4FD9-905E-065EF367EB17}" sibTransId="{D2C6363D-780C-4848-B031-96B414665A71}"/>
    <dgm:cxn modelId="{C55AC73C-174E-4B98-B94A-861DDC38311C}" type="presOf" srcId="{DDDBF716-6668-4763-9837-39FE604E96CE}" destId="{2701A2CD-940A-43F6-9468-0FAA568892E1}" srcOrd="0" destOrd="0" presId="urn:microsoft.com/office/officeart/2005/8/layout/hierarchy3"/>
    <dgm:cxn modelId="{17BE6D60-F260-44CF-995D-154FC93EB7E2}" type="presOf" srcId="{E3D35B35-F72A-4FD9-905E-065EF367EB17}" destId="{6C10F579-FC0F-4B99-A142-EFB1BC27935A}" srcOrd="0" destOrd="0" presId="urn:microsoft.com/office/officeart/2005/8/layout/hierarchy3"/>
    <dgm:cxn modelId="{5A298E8C-E2B7-4EBD-821D-0B2C16AD8493}" srcId="{94ABA55A-FE6D-4C0C-8612-2947B857F415}" destId="{012F45BE-2A5C-4D0B-9E52-1DE98FC08DF9}" srcOrd="0" destOrd="0" parTransId="{A8FF23C3-35C2-4AE0-8430-7EF720AB1FAB}" sibTransId="{8540C19B-8258-4EBF-92A6-FF640832007E}"/>
    <dgm:cxn modelId="{A8776539-4531-4A57-A350-BAC97ADAE6C6}" type="presOf" srcId="{497C7098-462D-4DD5-AFFC-5F34B5075214}" destId="{478178E8-1256-4297-B83D-7B1C2A613A1C}" srcOrd="0" destOrd="0" presId="urn:microsoft.com/office/officeart/2005/8/layout/hierarchy3"/>
    <dgm:cxn modelId="{BF686C22-13D5-4348-B86D-96139FB5DC3B}" type="presOf" srcId="{DDDBF716-6668-4763-9837-39FE604E96CE}" destId="{B00CF0DF-D3B6-4B4A-B205-D0F47C38C8FF}" srcOrd="1" destOrd="0" presId="urn:microsoft.com/office/officeart/2005/8/layout/hierarchy3"/>
    <dgm:cxn modelId="{2EA765FA-E3CA-4BC3-B7F4-AB528CAF9B26}" type="presOf" srcId="{191B5413-EA51-4BD3-8AB5-F4882F17FDDE}" destId="{1389FE7D-F69B-47C3-93DF-C579A35E7199}" srcOrd="0" destOrd="0" presId="urn:microsoft.com/office/officeart/2005/8/layout/hierarchy3"/>
    <dgm:cxn modelId="{718407A2-475F-4B09-9666-E94A85CB8F6E}" srcId="{012F45BE-2A5C-4D0B-9E52-1DE98FC08DF9}" destId="{E2CF86AE-706C-4991-9F18-6E2FB6E9FAAB}" srcOrd="1" destOrd="0" parTransId="{191B5413-EA51-4BD3-8AB5-F4882F17FDDE}" sibTransId="{BE10E2B8-93D9-434B-BC27-FD3A4D763ABD}"/>
    <dgm:cxn modelId="{8B45D08D-ADD8-4619-81F5-B1E04BE1D02F}" type="presOf" srcId="{94ABA55A-FE6D-4C0C-8612-2947B857F415}" destId="{6A5577B1-CDCC-47EA-B527-AFB651673A3E}" srcOrd="0" destOrd="0" presId="urn:microsoft.com/office/officeart/2005/8/layout/hierarchy3"/>
    <dgm:cxn modelId="{89AFCAC6-18EB-4E8F-8F59-751194C3D71D}" type="presOf" srcId="{8D5F6455-88E0-4826-8F91-6918C62CFE14}" destId="{1A504BE0-68AB-47AF-B97B-D08A21391EAA}" srcOrd="0" destOrd="0" presId="urn:microsoft.com/office/officeart/2005/8/layout/hierarchy3"/>
    <dgm:cxn modelId="{95B6700E-C4D7-4C84-93BD-C765F27F2736}" type="presOf" srcId="{DE07BFEF-584A-4C54-8C21-F8EB1E904536}" destId="{00687F1F-D48E-43CE-AD54-461FD18A881C}" srcOrd="0" destOrd="0" presId="urn:microsoft.com/office/officeart/2005/8/layout/hierarchy3"/>
    <dgm:cxn modelId="{C1D40B55-7C32-4F67-A38D-9E78DFADA97A}" type="presOf" srcId="{0EAEC7FD-63B3-42DE-A3A1-32B99E2322D2}" destId="{BE6A1DA9-7B16-4472-9744-B9367FED4A21}" srcOrd="0" destOrd="0" presId="urn:microsoft.com/office/officeart/2005/8/layout/hierarchy3"/>
    <dgm:cxn modelId="{E9930398-D066-4E1F-B909-2098CF42AFD6}" srcId="{94ABA55A-FE6D-4C0C-8612-2947B857F415}" destId="{DDDBF716-6668-4763-9837-39FE604E96CE}" srcOrd="2" destOrd="0" parTransId="{714C2138-415D-4A64-9A74-F6B01AE54AF5}" sibTransId="{6928BC4F-4CEA-4C1A-8D37-B83EF4D6A708}"/>
    <dgm:cxn modelId="{FABD40FF-33F9-4566-8863-9AD76B32C612}" type="presOf" srcId="{2018481A-611F-4CF1-8D4D-8C98F5E57948}" destId="{872C6778-C76C-4D8E-971C-1C88DE93FBF4}" srcOrd="0" destOrd="0" presId="urn:microsoft.com/office/officeart/2005/8/layout/hierarchy3"/>
    <dgm:cxn modelId="{7AC51C74-203D-4399-BE14-8AAF18AE974C}" type="presOf" srcId="{66C6B59D-D5AF-4FEB-9FEB-914053B527D8}" destId="{A3D77A5A-BB85-4277-8B80-5746897CF8FE}" srcOrd="0" destOrd="0" presId="urn:microsoft.com/office/officeart/2005/8/layout/hierarchy3"/>
    <dgm:cxn modelId="{AB9ECBA1-05A9-4DB0-BB2A-9FF9F54A554E}" srcId="{DDDBF716-6668-4763-9837-39FE604E96CE}" destId="{BE354276-909D-4C26-8F57-7B2865582400}" srcOrd="1" destOrd="0" parTransId="{66C6B59D-D5AF-4FEB-9FEB-914053B527D8}" sibTransId="{2BB2938F-B2C7-40D7-8F3B-317268931746}"/>
    <dgm:cxn modelId="{68A94E5B-81E5-4976-94DD-7C3849ADA292}" type="presOf" srcId="{4E606818-9CE0-4719-BD71-E01675DE4EBE}" destId="{248CB378-934F-47D8-A66B-457CFE0955DC}" srcOrd="0" destOrd="0" presId="urn:microsoft.com/office/officeart/2005/8/layout/hierarchy3"/>
    <dgm:cxn modelId="{09D27FFE-99BC-46A7-AB3A-09AC148BF552}" srcId="{DDDBF716-6668-4763-9837-39FE604E96CE}" destId="{DE07BFEF-584A-4C54-8C21-F8EB1E904536}" srcOrd="0" destOrd="0" parTransId="{4E606818-9CE0-4719-BD71-E01675DE4EBE}" sibTransId="{3383C637-D559-4505-92DC-158D2AD90D5F}"/>
    <dgm:cxn modelId="{42946F5F-C37E-46A9-88B5-8088711876F3}" srcId="{FE025831-1DEA-44BB-9A08-6482C4D81BF7}" destId="{8D5F6455-88E0-4826-8F91-6918C62CFE14}" srcOrd="0" destOrd="0" parTransId="{2018481A-611F-4CF1-8D4D-8C98F5E57948}" sibTransId="{15A22B5C-5D08-4166-9B4D-2BD238485C88}"/>
    <dgm:cxn modelId="{4B509FC6-CF30-4501-B52B-D29DA151B832}" type="presOf" srcId="{012F45BE-2A5C-4D0B-9E52-1DE98FC08DF9}" destId="{B3DDE6A5-0CCD-40EF-8F45-429439DF3F5A}" srcOrd="0" destOrd="0" presId="urn:microsoft.com/office/officeart/2005/8/layout/hierarchy3"/>
    <dgm:cxn modelId="{C5464C3C-55AE-49F0-A910-0382B5A4EE04}" type="presOf" srcId="{BE354276-909D-4C26-8F57-7B2865582400}" destId="{23E5A5D3-6DBC-41A6-8FBC-9317506E74BB}" srcOrd="0" destOrd="0" presId="urn:microsoft.com/office/officeart/2005/8/layout/hierarchy3"/>
    <dgm:cxn modelId="{2878F8C8-9F47-43D9-BC4B-F889515CB402}" srcId="{94ABA55A-FE6D-4C0C-8612-2947B857F415}" destId="{FE025831-1DEA-44BB-9A08-6482C4D81BF7}" srcOrd="1" destOrd="0" parTransId="{F991C0FE-9FD3-4EE7-8F86-EE0B55202DD2}" sibTransId="{2CC4A92F-EAC9-4A6E-BA94-8DCC7974BBE2}"/>
    <dgm:cxn modelId="{DE0D03DA-63A8-4A28-8863-22AC9906A2AB}" type="presOf" srcId="{012F45BE-2A5C-4D0B-9E52-1DE98FC08DF9}" destId="{097F653E-71ED-4C12-87FE-DE0715223CB3}" srcOrd="1" destOrd="0" presId="urn:microsoft.com/office/officeart/2005/8/layout/hierarchy3"/>
    <dgm:cxn modelId="{7954DC9A-F2CB-495D-B472-46810DE27CF3}" type="presOf" srcId="{28EA3739-8136-4EA8-B2CB-D2AE6E71F62F}" destId="{71445C34-5633-44C1-8326-C523EE562044}" srcOrd="0" destOrd="0" presId="urn:microsoft.com/office/officeart/2005/8/layout/hierarchy3"/>
    <dgm:cxn modelId="{EE885F95-444E-4B0D-B777-E14E691C0A8A}" type="presOf" srcId="{FE025831-1DEA-44BB-9A08-6482C4D81BF7}" destId="{C181601C-C9B4-4352-BF81-21DBF0F1E070}" srcOrd="1" destOrd="0" presId="urn:microsoft.com/office/officeart/2005/8/layout/hierarchy3"/>
    <dgm:cxn modelId="{144441ED-3915-4880-A567-C13959434E11}" type="presOf" srcId="{FE025831-1DEA-44BB-9A08-6482C4D81BF7}" destId="{D9C6FA58-5C4C-47D3-A3CB-DB6A9C9FE968}" srcOrd="0" destOrd="0" presId="urn:microsoft.com/office/officeart/2005/8/layout/hierarchy3"/>
    <dgm:cxn modelId="{D56C1603-F7B2-4D19-834F-BC7461156DBD}" type="presOf" srcId="{E2CF86AE-706C-4991-9F18-6E2FB6E9FAAB}" destId="{75A94910-D421-40A0-9D58-FA687FFD1836}" srcOrd="0" destOrd="0" presId="urn:microsoft.com/office/officeart/2005/8/layout/hierarchy3"/>
    <dgm:cxn modelId="{70436259-E406-405A-BD71-36FBFE4D3F11}" srcId="{FE025831-1DEA-44BB-9A08-6482C4D81BF7}" destId="{0EAEC7FD-63B3-42DE-A3A1-32B99E2322D2}" srcOrd="1" destOrd="0" parTransId="{497C7098-462D-4DD5-AFFC-5F34B5075214}" sibTransId="{E4A35B8A-172A-4453-98BD-22FA1F2C5BE6}"/>
    <dgm:cxn modelId="{03DDDD9B-18B0-4B41-AEFA-68C0D93EA586}" type="presParOf" srcId="{6A5577B1-CDCC-47EA-B527-AFB651673A3E}" destId="{53F04CE4-576A-4A05-B425-AAA894FC5774}" srcOrd="0" destOrd="0" presId="urn:microsoft.com/office/officeart/2005/8/layout/hierarchy3"/>
    <dgm:cxn modelId="{4CCA7031-6022-4D03-A139-0DA2C85E0CC0}" type="presParOf" srcId="{53F04CE4-576A-4A05-B425-AAA894FC5774}" destId="{0BD1240C-1D4A-4B7B-984F-3ABC2FD05849}" srcOrd="0" destOrd="0" presId="urn:microsoft.com/office/officeart/2005/8/layout/hierarchy3"/>
    <dgm:cxn modelId="{A0ECB96B-854D-42DB-A7BA-59AFBB57C30C}" type="presParOf" srcId="{0BD1240C-1D4A-4B7B-984F-3ABC2FD05849}" destId="{B3DDE6A5-0CCD-40EF-8F45-429439DF3F5A}" srcOrd="0" destOrd="0" presId="urn:microsoft.com/office/officeart/2005/8/layout/hierarchy3"/>
    <dgm:cxn modelId="{856557BB-2858-429C-94CB-0B6447754378}" type="presParOf" srcId="{0BD1240C-1D4A-4B7B-984F-3ABC2FD05849}" destId="{097F653E-71ED-4C12-87FE-DE0715223CB3}" srcOrd="1" destOrd="0" presId="urn:microsoft.com/office/officeart/2005/8/layout/hierarchy3"/>
    <dgm:cxn modelId="{0788F639-2DB6-450B-A762-F427E31EDFED}" type="presParOf" srcId="{53F04CE4-576A-4A05-B425-AAA894FC5774}" destId="{B5F31BD2-BF76-4BEC-99A1-194E33D42D26}" srcOrd="1" destOrd="0" presId="urn:microsoft.com/office/officeart/2005/8/layout/hierarchy3"/>
    <dgm:cxn modelId="{532948B0-A143-4990-A1D2-8C9C3823DD3D}" type="presParOf" srcId="{B5F31BD2-BF76-4BEC-99A1-194E33D42D26}" destId="{6C10F579-FC0F-4B99-A142-EFB1BC27935A}" srcOrd="0" destOrd="0" presId="urn:microsoft.com/office/officeart/2005/8/layout/hierarchy3"/>
    <dgm:cxn modelId="{CAD306D3-8BF5-4A1D-B3F0-4E09543E2229}" type="presParOf" srcId="{B5F31BD2-BF76-4BEC-99A1-194E33D42D26}" destId="{71445C34-5633-44C1-8326-C523EE562044}" srcOrd="1" destOrd="0" presId="urn:microsoft.com/office/officeart/2005/8/layout/hierarchy3"/>
    <dgm:cxn modelId="{F0301C7D-5706-4103-96B8-7A10B22105C4}" type="presParOf" srcId="{B5F31BD2-BF76-4BEC-99A1-194E33D42D26}" destId="{1389FE7D-F69B-47C3-93DF-C579A35E7199}" srcOrd="2" destOrd="0" presId="urn:microsoft.com/office/officeart/2005/8/layout/hierarchy3"/>
    <dgm:cxn modelId="{B0F412A1-F685-4DAB-B461-FDE42BA3E37B}" type="presParOf" srcId="{B5F31BD2-BF76-4BEC-99A1-194E33D42D26}" destId="{75A94910-D421-40A0-9D58-FA687FFD1836}" srcOrd="3" destOrd="0" presId="urn:microsoft.com/office/officeart/2005/8/layout/hierarchy3"/>
    <dgm:cxn modelId="{CBFF8A9E-064B-4830-B898-E5106A924BB1}" type="presParOf" srcId="{6A5577B1-CDCC-47EA-B527-AFB651673A3E}" destId="{10161084-99DA-4A6C-BFCC-285496654BC7}" srcOrd="1" destOrd="0" presId="urn:microsoft.com/office/officeart/2005/8/layout/hierarchy3"/>
    <dgm:cxn modelId="{6EEDA467-D29D-49B3-996F-D8E533FB1D81}" type="presParOf" srcId="{10161084-99DA-4A6C-BFCC-285496654BC7}" destId="{5BC93FCA-5910-49CB-B3C8-788F76329E2F}" srcOrd="0" destOrd="0" presId="urn:microsoft.com/office/officeart/2005/8/layout/hierarchy3"/>
    <dgm:cxn modelId="{10365209-771C-4460-8F37-8825086713CA}" type="presParOf" srcId="{5BC93FCA-5910-49CB-B3C8-788F76329E2F}" destId="{D9C6FA58-5C4C-47D3-A3CB-DB6A9C9FE968}" srcOrd="0" destOrd="0" presId="urn:microsoft.com/office/officeart/2005/8/layout/hierarchy3"/>
    <dgm:cxn modelId="{6EF01D9B-F2D6-45EC-B6CF-B1ECF66618D8}" type="presParOf" srcId="{5BC93FCA-5910-49CB-B3C8-788F76329E2F}" destId="{C181601C-C9B4-4352-BF81-21DBF0F1E070}" srcOrd="1" destOrd="0" presId="urn:microsoft.com/office/officeart/2005/8/layout/hierarchy3"/>
    <dgm:cxn modelId="{1B2B849F-91A2-4FF1-BA25-6C2EE81CD604}" type="presParOf" srcId="{10161084-99DA-4A6C-BFCC-285496654BC7}" destId="{6A32266D-D96C-468F-AD50-1C5C62CC9190}" srcOrd="1" destOrd="0" presId="urn:microsoft.com/office/officeart/2005/8/layout/hierarchy3"/>
    <dgm:cxn modelId="{F884B5F8-6E56-40D3-B472-D1177202A42F}" type="presParOf" srcId="{6A32266D-D96C-468F-AD50-1C5C62CC9190}" destId="{872C6778-C76C-4D8E-971C-1C88DE93FBF4}" srcOrd="0" destOrd="0" presId="urn:microsoft.com/office/officeart/2005/8/layout/hierarchy3"/>
    <dgm:cxn modelId="{281DA165-9EC5-4DF7-AB1F-B027ADF0171E}" type="presParOf" srcId="{6A32266D-D96C-468F-AD50-1C5C62CC9190}" destId="{1A504BE0-68AB-47AF-B97B-D08A21391EAA}" srcOrd="1" destOrd="0" presId="urn:microsoft.com/office/officeart/2005/8/layout/hierarchy3"/>
    <dgm:cxn modelId="{43B5A2A6-6398-44D8-82DC-C872AA9A1756}" type="presParOf" srcId="{6A32266D-D96C-468F-AD50-1C5C62CC9190}" destId="{478178E8-1256-4297-B83D-7B1C2A613A1C}" srcOrd="2" destOrd="0" presId="urn:microsoft.com/office/officeart/2005/8/layout/hierarchy3"/>
    <dgm:cxn modelId="{CC11C9DD-CD6D-4983-A001-8B4A97A024BF}" type="presParOf" srcId="{6A32266D-D96C-468F-AD50-1C5C62CC9190}" destId="{BE6A1DA9-7B16-4472-9744-B9367FED4A21}" srcOrd="3" destOrd="0" presId="urn:microsoft.com/office/officeart/2005/8/layout/hierarchy3"/>
    <dgm:cxn modelId="{68F06BE7-D6A1-45AE-ADD1-8AD1B3A6223C}" type="presParOf" srcId="{6A5577B1-CDCC-47EA-B527-AFB651673A3E}" destId="{06AF65CA-A39F-46C4-974B-8427DB6BEF00}" srcOrd="2" destOrd="0" presId="urn:microsoft.com/office/officeart/2005/8/layout/hierarchy3"/>
    <dgm:cxn modelId="{0023B604-B0E9-4BF9-A139-5894520904AE}" type="presParOf" srcId="{06AF65CA-A39F-46C4-974B-8427DB6BEF00}" destId="{0381109F-6C83-4690-8C72-63995F87B592}" srcOrd="0" destOrd="0" presId="urn:microsoft.com/office/officeart/2005/8/layout/hierarchy3"/>
    <dgm:cxn modelId="{5733B792-FE18-492C-B4A9-D3DF6605A873}" type="presParOf" srcId="{0381109F-6C83-4690-8C72-63995F87B592}" destId="{2701A2CD-940A-43F6-9468-0FAA568892E1}" srcOrd="0" destOrd="0" presId="urn:microsoft.com/office/officeart/2005/8/layout/hierarchy3"/>
    <dgm:cxn modelId="{F675ECB6-A856-4A61-A4BB-190A41B4D142}" type="presParOf" srcId="{0381109F-6C83-4690-8C72-63995F87B592}" destId="{B00CF0DF-D3B6-4B4A-B205-D0F47C38C8FF}" srcOrd="1" destOrd="0" presId="urn:microsoft.com/office/officeart/2005/8/layout/hierarchy3"/>
    <dgm:cxn modelId="{BCFDA704-0E79-4C18-9509-1BE36CE694E6}" type="presParOf" srcId="{06AF65CA-A39F-46C4-974B-8427DB6BEF00}" destId="{5005DC01-3BC6-460D-895E-8CEA5D0D62AA}" srcOrd="1" destOrd="0" presId="urn:microsoft.com/office/officeart/2005/8/layout/hierarchy3"/>
    <dgm:cxn modelId="{F6549051-728C-4448-953F-D560E6CE2CE5}" type="presParOf" srcId="{5005DC01-3BC6-460D-895E-8CEA5D0D62AA}" destId="{248CB378-934F-47D8-A66B-457CFE0955DC}" srcOrd="0" destOrd="0" presId="urn:microsoft.com/office/officeart/2005/8/layout/hierarchy3"/>
    <dgm:cxn modelId="{20022861-70ED-44A0-AA77-EECDA8393C5E}" type="presParOf" srcId="{5005DC01-3BC6-460D-895E-8CEA5D0D62AA}" destId="{00687F1F-D48E-43CE-AD54-461FD18A881C}" srcOrd="1" destOrd="0" presId="urn:microsoft.com/office/officeart/2005/8/layout/hierarchy3"/>
    <dgm:cxn modelId="{6117E396-24E9-441B-9A38-C06D93F922ED}" type="presParOf" srcId="{5005DC01-3BC6-460D-895E-8CEA5D0D62AA}" destId="{A3D77A5A-BB85-4277-8B80-5746897CF8FE}" srcOrd="2" destOrd="0" presId="urn:microsoft.com/office/officeart/2005/8/layout/hierarchy3"/>
    <dgm:cxn modelId="{6B2393DA-A394-4386-9E70-0D94E45201F3}" type="presParOf" srcId="{5005DC01-3BC6-460D-895E-8CEA5D0D62AA}" destId="{23E5A5D3-6DBC-41A6-8FBC-9317506E74BB}" srcOrd="3"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84ADD5-9F2C-4F35-8455-1609AD65AC6F}" type="datetimeFigureOut">
              <a:rPr lang="en-US" smtClean="0"/>
              <a:t>1/16/2021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168B02-E131-4224-993A-95F1CDEBE11E}" type="slidenum">
              <a:rPr lang="en-US" smtClean="0"/>
              <a:t>‹#›</a:t>
            </a:fld>
            <a:endParaRPr lang="en-US" dirty="0"/>
          </a:p>
        </p:txBody>
      </p:sp>
    </p:spTree>
    <p:extLst>
      <p:ext uri="{BB962C8B-B14F-4D97-AF65-F5344CB8AC3E}">
        <p14:creationId xmlns:p14="http://schemas.microsoft.com/office/powerpoint/2010/main" val="4215464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168B02-E131-4224-993A-95F1CDEBE11E}" type="slidenum">
              <a:rPr lang="en-US" smtClean="0"/>
              <a:t>4</a:t>
            </a:fld>
            <a:endParaRPr lang="en-US" dirty="0"/>
          </a:p>
        </p:txBody>
      </p:sp>
    </p:spTree>
    <p:extLst>
      <p:ext uri="{BB962C8B-B14F-4D97-AF65-F5344CB8AC3E}">
        <p14:creationId xmlns:p14="http://schemas.microsoft.com/office/powerpoint/2010/main" val="4568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E30EFA-5E19-4166-8402-D5EA0E22B1B0}" type="datetimeFigureOut">
              <a:rPr lang="en-US" smtClean="0"/>
              <a:t>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D573D-5BD2-4A69-80DE-35EE7144CE33}" type="slidenum">
              <a:rPr lang="en-US" smtClean="0"/>
              <a:t>‹#›</a:t>
            </a:fld>
            <a:endParaRPr lang="en-US" dirty="0"/>
          </a:p>
        </p:txBody>
      </p:sp>
    </p:spTree>
    <p:extLst>
      <p:ext uri="{BB962C8B-B14F-4D97-AF65-F5344CB8AC3E}">
        <p14:creationId xmlns:p14="http://schemas.microsoft.com/office/powerpoint/2010/main" val="3400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E30EFA-5E19-4166-8402-D5EA0E22B1B0}" type="datetimeFigureOut">
              <a:rPr lang="en-US" smtClean="0"/>
              <a:t>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D573D-5BD2-4A69-80DE-35EE7144CE33}" type="slidenum">
              <a:rPr lang="en-US" smtClean="0"/>
              <a:t>‹#›</a:t>
            </a:fld>
            <a:endParaRPr lang="en-US" dirty="0"/>
          </a:p>
        </p:txBody>
      </p:sp>
    </p:spTree>
    <p:extLst>
      <p:ext uri="{BB962C8B-B14F-4D97-AF65-F5344CB8AC3E}">
        <p14:creationId xmlns:p14="http://schemas.microsoft.com/office/powerpoint/2010/main" val="277570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E30EFA-5E19-4166-8402-D5EA0E22B1B0}" type="datetimeFigureOut">
              <a:rPr lang="en-US" smtClean="0"/>
              <a:t>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D573D-5BD2-4A69-80DE-35EE7144CE33}" type="slidenum">
              <a:rPr lang="en-US" smtClean="0"/>
              <a:t>‹#›</a:t>
            </a:fld>
            <a:endParaRPr lang="en-US" dirty="0"/>
          </a:p>
        </p:txBody>
      </p:sp>
    </p:spTree>
    <p:extLst>
      <p:ext uri="{BB962C8B-B14F-4D97-AF65-F5344CB8AC3E}">
        <p14:creationId xmlns:p14="http://schemas.microsoft.com/office/powerpoint/2010/main" val="2509387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E30EFA-5E19-4166-8402-D5EA0E22B1B0}" type="datetimeFigureOut">
              <a:rPr lang="en-US" smtClean="0"/>
              <a:t>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D573D-5BD2-4A69-80DE-35EE7144CE33}" type="slidenum">
              <a:rPr lang="en-US" smtClean="0"/>
              <a:t>‹#›</a:t>
            </a:fld>
            <a:endParaRPr lang="en-US" dirty="0"/>
          </a:p>
        </p:txBody>
      </p:sp>
    </p:spTree>
    <p:extLst>
      <p:ext uri="{BB962C8B-B14F-4D97-AF65-F5344CB8AC3E}">
        <p14:creationId xmlns:p14="http://schemas.microsoft.com/office/powerpoint/2010/main" val="1134720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E30EFA-5E19-4166-8402-D5EA0E22B1B0}" type="datetimeFigureOut">
              <a:rPr lang="en-US" smtClean="0"/>
              <a:t>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2D573D-5BD2-4A69-80DE-35EE7144CE33}" type="slidenum">
              <a:rPr lang="en-US" smtClean="0"/>
              <a:t>‹#›</a:t>
            </a:fld>
            <a:endParaRPr lang="en-US" dirty="0"/>
          </a:p>
        </p:txBody>
      </p:sp>
    </p:spTree>
    <p:extLst>
      <p:ext uri="{BB962C8B-B14F-4D97-AF65-F5344CB8AC3E}">
        <p14:creationId xmlns:p14="http://schemas.microsoft.com/office/powerpoint/2010/main" val="3841318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E30EFA-5E19-4166-8402-D5EA0E22B1B0}" type="datetimeFigureOut">
              <a:rPr lang="en-US" smtClean="0"/>
              <a:t>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2D573D-5BD2-4A69-80DE-35EE7144CE33}" type="slidenum">
              <a:rPr lang="en-US" smtClean="0"/>
              <a:t>‹#›</a:t>
            </a:fld>
            <a:endParaRPr lang="en-US" dirty="0"/>
          </a:p>
        </p:txBody>
      </p:sp>
    </p:spTree>
    <p:extLst>
      <p:ext uri="{BB962C8B-B14F-4D97-AF65-F5344CB8AC3E}">
        <p14:creationId xmlns:p14="http://schemas.microsoft.com/office/powerpoint/2010/main" val="3151236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E30EFA-5E19-4166-8402-D5EA0E22B1B0}" type="datetimeFigureOut">
              <a:rPr lang="en-US" smtClean="0"/>
              <a:t>1/16/2021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C2D573D-5BD2-4A69-80DE-35EE7144CE33}" type="slidenum">
              <a:rPr lang="en-US" smtClean="0"/>
              <a:t>‹#›</a:t>
            </a:fld>
            <a:endParaRPr lang="en-US" dirty="0"/>
          </a:p>
        </p:txBody>
      </p:sp>
    </p:spTree>
    <p:extLst>
      <p:ext uri="{BB962C8B-B14F-4D97-AF65-F5344CB8AC3E}">
        <p14:creationId xmlns:p14="http://schemas.microsoft.com/office/powerpoint/2010/main" val="4078269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E30EFA-5E19-4166-8402-D5EA0E22B1B0}" type="datetimeFigureOut">
              <a:rPr lang="en-US" smtClean="0"/>
              <a:t>1/16/2021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2D573D-5BD2-4A69-80DE-35EE7144CE33}" type="slidenum">
              <a:rPr lang="en-US" smtClean="0"/>
              <a:t>‹#›</a:t>
            </a:fld>
            <a:endParaRPr lang="en-US" dirty="0"/>
          </a:p>
        </p:txBody>
      </p:sp>
    </p:spTree>
    <p:extLst>
      <p:ext uri="{BB962C8B-B14F-4D97-AF65-F5344CB8AC3E}">
        <p14:creationId xmlns:p14="http://schemas.microsoft.com/office/powerpoint/2010/main" val="942882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30EFA-5E19-4166-8402-D5EA0E22B1B0}" type="datetimeFigureOut">
              <a:rPr lang="en-US" smtClean="0"/>
              <a:t>1/16/2021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C2D573D-5BD2-4A69-80DE-35EE7144CE33}" type="slidenum">
              <a:rPr lang="en-US" smtClean="0"/>
              <a:t>‹#›</a:t>
            </a:fld>
            <a:endParaRPr lang="en-US" dirty="0"/>
          </a:p>
        </p:txBody>
      </p:sp>
    </p:spTree>
    <p:extLst>
      <p:ext uri="{BB962C8B-B14F-4D97-AF65-F5344CB8AC3E}">
        <p14:creationId xmlns:p14="http://schemas.microsoft.com/office/powerpoint/2010/main" val="3304329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E30EFA-5E19-4166-8402-D5EA0E22B1B0}" type="datetimeFigureOut">
              <a:rPr lang="en-US" smtClean="0"/>
              <a:t>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2D573D-5BD2-4A69-80DE-35EE7144CE33}" type="slidenum">
              <a:rPr lang="en-US" smtClean="0"/>
              <a:t>‹#›</a:t>
            </a:fld>
            <a:endParaRPr lang="en-US" dirty="0"/>
          </a:p>
        </p:txBody>
      </p:sp>
    </p:spTree>
    <p:extLst>
      <p:ext uri="{BB962C8B-B14F-4D97-AF65-F5344CB8AC3E}">
        <p14:creationId xmlns:p14="http://schemas.microsoft.com/office/powerpoint/2010/main" val="226587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E30EFA-5E19-4166-8402-D5EA0E22B1B0}" type="datetimeFigureOut">
              <a:rPr lang="en-US" smtClean="0"/>
              <a:t>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2D573D-5BD2-4A69-80DE-35EE7144CE33}" type="slidenum">
              <a:rPr lang="en-US" smtClean="0"/>
              <a:t>‹#›</a:t>
            </a:fld>
            <a:endParaRPr lang="en-US" dirty="0"/>
          </a:p>
        </p:txBody>
      </p:sp>
    </p:spTree>
    <p:extLst>
      <p:ext uri="{BB962C8B-B14F-4D97-AF65-F5344CB8AC3E}">
        <p14:creationId xmlns:p14="http://schemas.microsoft.com/office/powerpoint/2010/main" val="4235375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30EFA-5E19-4166-8402-D5EA0E22B1B0}" type="datetimeFigureOut">
              <a:rPr lang="en-US" smtClean="0"/>
              <a:t>1/16/2021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2D573D-5BD2-4A69-80DE-35EE7144CE33}" type="slidenum">
              <a:rPr lang="en-US" smtClean="0"/>
              <a:t>‹#›</a:t>
            </a:fld>
            <a:endParaRPr lang="en-US" dirty="0"/>
          </a:p>
        </p:txBody>
      </p:sp>
    </p:spTree>
    <p:extLst>
      <p:ext uri="{BB962C8B-B14F-4D97-AF65-F5344CB8AC3E}">
        <p14:creationId xmlns:p14="http://schemas.microsoft.com/office/powerpoint/2010/main" val="1870748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nursingworld.org/" TargetMode="External"/><Relationship Id="rId2" Type="http://schemas.openxmlformats.org/officeDocument/2006/relationships/hyperlink" Target="https://www.nurse.com/2017"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9670" y="349348"/>
            <a:ext cx="7772400" cy="1470025"/>
          </a:xfrm>
        </p:spPr>
        <p:txBody>
          <a:bodyPr>
            <a:noAutofit/>
          </a:bodyPr>
          <a:lstStyle/>
          <a:p>
            <a:r>
              <a:rPr lang="en-US" sz="3600" b="1" i="1" dirty="0">
                <a:effectLst>
                  <a:outerShdw blurRad="38100" dist="38100" dir="2700000" algn="tl">
                    <a:srgbClr val="000000">
                      <a:alpha val="43137"/>
                    </a:srgbClr>
                  </a:outerShdw>
                </a:effectLst>
              </a:rPr>
              <a:t>Maternal And Neonate Nursing Dept.</a:t>
            </a:r>
            <a:br>
              <a:rPr lang="en-US" sz="3600" b="1" i="1" dirty="0">
                <a:effectLst>
                  <a:outerShdw blurRad="38100" dist="38100" dir="2700000" algn="tl">
                    <a:srgbClr val="000000">
                      <a:alpha val="43137"/>
                    </a:srgbClr>
                  </a:outerShdw>
                </a:effectLst>
              </a:rPr>
            </a:br>
            <a:r>
              <a:rPr lang="en-US" sz="3600" b="1" i="1" dirty="0">
                <a:effectLst>
                  <a:outerShdw blurRad="38100" dist="38100" dir="2700000" algn="tl">
                    <a:srgbClr val="000000">
                      <a:alpha val="43137"/>
                    </a:srgbClr>
                  </a:outerShdw>
                </a:effectLst>
              </a:rPr>
              <a:t>First Simister</a:t>
            </a:r>
            <a:br>
              <a:rPr lang="en-US" sz="3600" b="1" i="1" dirty="0">
                <a:effectLst>
                  <a:outerShdw blurRad="38100" dist="38100" dir="2700000" algn="tl">
                    <a:srgbClr val="000000">
                      <a:alpha val="43137"/>
                    </a:srgbClr>
                  </a:outerShdw>
                </a:effectLst>
              </a:rPr>
            </a:br>
            <a:r>
              <a:rPr lang="en-US" sz="3600" b="1" i="1" dirty="0">
                <a:effectLst>
                  <a:outerShdw blurRad="38100" dist="38100" dir="2700000" algn="tl">
                    <a:srgbClr val="000000">
                      <a:alpha val="43137"/>
                    </a:srgbClr>
                  </a:outerShdw>
                </a:effectLst>
              </a:rPr>
              <a:t>Health Assessment</a:t>
            </a:r>
          </a:p>
        </p:txBody>
      </p:sp>
      <p:sp>
        <p:nvSpPr>
          <p:cNvPr id="3" name="Subtitle 2"/>
          <p:cNvSpPr>
            <a:spLocks noGrp="1"/>
          </p:cNvSpPr>
          <p:nvPr>
            <p:ph type="subTitle" idx="1"/>
          </p:nvPr>
        </p:nvSpPr>
        <p:spPr>
          <a:xfrm>
            <a:off x="0" y="2355166"/>
            <a:ext cx="9144000" cy="4502834"/>
          </a:xfrm>
        </p:spPr>
        <p:txBody>
          <a:bodyPr>
            <a:noAutofit/>
          </a:bodyPr>
          <a:lstStyle/>
          <a:p>
            <a:r>
              <a:rPr lang="en-US" sz="4000" b="1" dirty="0">
                <a:solidFill>
                  <a:schemeClr val="tx1"/>
                </a:solidFill>
                <a:effectLst>
                  <a:outerShdw blurRad="38100" dist="38100" dir="2700000" algn="tl">
                    <a:srgbClr val="000000">
                      <a:alpha val="43137"/>
                    </a:srgbClr>
                  </a:outerShdw>
                </a:effectLst>
                <a:latin typeface="Arial Black" pitchFamily="34" charset="0"/>
              </a:rPr>
              <a:t>Postnatal Assessment</a:t>
            </a:r>
          </a:p>
          <a:p>
            <a:r>
              <a:rPr lang="ar-DZ" sz="3600" b="1" dirty="0" smtClean="0">
                <a:solidFill>
                  <a:schemeClr val="tx1"/>
                </a:solidFill>
                <a:effectLst>
                  <a:outerShdw blurRad="38100" dist="38100" dir="2700000" algn="tl">
                    <a:srgbClr val="000000">
                      <a:alpha val="43137"/>
                    </a:srgbClr>
                  </a:outerShdw>
                </a:effectLst>
                <a:latin typeface="AngsanaUPC" pitchFamily="18" charset="-34"/>
                <a:ea typeface="GulimChe" pitchFamily="49" charset="-127"/>
                <a:cs typeface="DecoType Thuluth" pitchFamily="2" charset="-78"/>
              </a:rPr>
              <a:t>اشراف </a:t>
            </a:r>
            <a:endParaRPr lang="ar-IQ" sz="3600" b="1" dirty="0" smtClean="0">
              <a:solidFill>
                <a:schemeClr val="tx1"/>
              </a:solidFill>
              <a:effectLst>
                <a:outerShdw blurRad="38100" dist="38100" dir="2700000" algn="tl">
                  <a:srgbClr val="000000">
                    <a:alpha val="43137"/>
                  </a:srgbClr>
                </a:outerShdw>
              </a:effectLst>
              <a:latin typeface="AngsanaUPC" pitchFamily="18" charset="-34"/>
              <a:ea typeface="GulimChe" pitchFamily="49" charset="-127"/>
              <a:cs typeface="DecoType Thuluth" pitchFamily="2" charset="-78"/>
            </a:endParaRPr>
          </a:p>
          <a:p>
            <a:r>
              <a:rPr lang="ar-IQ" sz="3600" b="1" dirty="0" smtClean="0">
                <a:solidFill>
                  <a:schemeClr val="tx1"/>
                </a:solidFill>
                <a:effectLst>
                  <a:outerShdw blurRad="38100" dist="38100" dir="2700000" algn="tl">
                    <a:srgbClr val="000000">
                      <a:alpha val="43137"/>
                    </a:srgbClr>
                  </a:outerShdw>
                </a:effectLst>
                <a:latin typeface="AngsanaUPC" pitchFamily="18" charset="-34"/>
                <a:ea typeface="GulimChe" pitchFamily="49" charset="-127"/>
                <a:cs typeface="DecoType Thuluth" pitchFamily="2" charset="-78"/>
              </a:rPr>
              <a:t>أ.د. ربيعة محسن</a:t>
            </a:r>
            <a:endParaRPr lang="en-US" sz="3600" b="1" dirty="0">
              <a:solidFill>
                <a:schemeClr val="tx1"/>
              </a:solidFill>
              <a:effectLst>
                <a:outerShdw blurRad="38100" dist="38100" dir="2700000" algn="tl">
                  <a:srgbClr val="000000">
                    <a:alpha val="43137"/>
                  </a:srgbClr>
                </a:outerShdw>
              </a:effectLst>
              <a:latin typeface="AngsanaUPC" pitchFamily="18" charset="-34"/>
              <a:ea typeface="GulimChe" pitchFamily="49" charset="-127"/>
              <a:cs typeface="DecoType Thuluth" pitchFamily="2" charset="-78"/>
            </a:endParaRPr>
          </a:p>
          <a:p>
            <a:endParaRPr lang="en-US" sz="3600" b="1" dirty="0">
              <a:solidFill>
                <a:schemeClr val="tx1"/>
              </a:solidFill>
              <a:effectLst>
                <a:outerShdw blurRad="38100" dist="38100" dir="2700000" algn="tl">
                  <a:srgbClr val="000000">
                    <a:alpha val="43137"/>
                  </a:srgbClr>
                </a:outerShdw>
              </a:effectLst>
              <a:latin typeface="AngsanaUPC" pitchFamily="18" charset="-34"/>
              <a:cs typeface="AngsanaUPC" pitchFamily="18" charset="-34"/>
            </a:endParaRPr>
          </a:p>
        </p:txBody>
      </p:sp>
    </p:spTree>
    <p:extLst>
      <p:ext uri="{BB962C8B-B14F-4D97-AF65-F5344CB8AC3E}">
        <p14:creationId xmlns:p14="http://schemas.microsoft.com/office/powerpoint/2010/main" val="274316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30000372-B4D9-FA44-8679-E919C10D2A79}"/>
              </a:ext>
            </a:extLst>
          </p:cNvPr>
          <p:cNvSpPr>
            <a:spLocks noGrp="1"/>
          </p:cNvSpPr>
          <p:nvPr>
            <p:ph type="title"/>
          </p:nvPr>
        </p:nvSpPr>
        <p:spPr/>
        <p:txBody>
          <a:bodyPr/>
          <a:lstStyle/>
          <a:p>
            <a:endParaRPr lang="ar-IQ"/>
          </a:p>
        </p:txBody>
      </p:sp>
      <p:pic>
        <p:nvPicPr>
          <p:cNvPr id="4" name="صورة 4">
            <a:extLst>
              <a:ext uri="{FF2B5EF4-FFF2-40B4-BE49-F238E27FC236}">
                <a16:creationId xmlns="" xmlns:a16="http://schemas.microsoft.com/office/drawing/2014/main" id="{F4A6A668-F496-C24A-98BC-7BAAE8FE6E8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62643"/>
            <a:ext cx="9144000" cy="8463643"/>
          </a:xfrm>
          <a:prstGeom prst="rect">
            <a:avLst/>
          </a:prstGeom>
        </p:spPr>
      </p:pic>
    </p:spTree>
    <p:extLst>
      <p:ext uri="{BB962C8B-B14F-4D97-AF65-F5344CB8AC3E}">
        <p14:creationId xmlns:p14="http://schemas.microsoft.com/office/powerpoint/2010/main" val="1388908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the bladder</a:t>
            </a:r>
          </a:p>
        </p:txBody>
      </p:sp>
      <p:sp>
        <p:nvSpPr>
          <p:cNvPr id="3" name="Content Placeholder 2"/>
          <p:cNvSpPr>
            <a:spLocks noGrp="1"/>
          </p:cNvSpPr>
          <p:nvPr>
            <p:ph idx="1"/>
          </p:nvPr>
        </p:nvSpPr>
        <p:spPr>
          <a:xfrm>
            <a:off x="0" y="1676400"/>
            <a:ext cx="9144000" cy="5181599"/>
          </a:xfrm>
        </p:spPr>
        <p:txBody>
          <a:bodyPr/>
          <a:lstStyle/>
          <a:p>
            <a:r>
              <a:rPr lang="en-US" dirty="0"/>
              <a:t>Able to void spontaneously within  6-8 hours of vaginal birth .</a:t>
            </a:r>
          </a:p>
          <a:p>
            <a:r>
              <a:rPr lang="en-US" dirty="0"/>
              <a:t>Epidurals commonly cause urinary retention</a:t>
            </a:r>
          </a:p>
          <a:p>
            <a:r>
              <a:rPr lang="en-US" dirty="0"/>
              <a:t>Assess frequency ,burning,or urgency.</a:t>
            </a:r>
          </a:p>
          <a:p>
            <a:pPr>
              <a:buFont typeface="Wingdings" pitchFamily="2" charset="2"/>
              <a:buChar char="Ø"/>
            </a:pPr>
            <a:r>
              <a:rPr lang="en-US" b="1" dirty="0"/>
              <a:t>Bladder distention </a:t>
            </a:r>
          </a:p>
          <a:p>
            <a:pPr marL="0" indent="0">
              <a:buNone/>
            </a:pPr>
            <a:r>
              <a:rPr lang="en-US" dirty="0">
                <a:effectLst>
                  <a:outerShdw blurRad="38100" dist="38100" dir="2700000" algn="tl">
                    <a:srgbClr val="000000">
                      <a:alpha val="43137"/>
                    </a:srgbClr>
                  </a:outerShdw>
                </a:effectLst>
              </a:rPr>
              <a:t>A full bladder displaces the uterus,prevents involution (contraction of the uterus) and puts the patient at great risk for hemorrage.</a:t>
            </a:r>
          </a:p>
        </p:txBody>
      </p:sp>
    </p:spTree>
    <p:extLst>
      <p:ext uri="{BB962C8B-B14F-4D97-AF65-F5344CB8AC3E}">
        <p14:creationId xmlns:p14="http://schemas.microsoft.com/office/powerpoint/2010/main" val="2324175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C874FA9C-1442-7E4D-ADB7-37F9235C76BD}"/>
              </a:ext>
            </a:extLst>
          </p:cNvPr>
          <p:cNvSpPr>
            <a:spLocks noGrp="1"/>
          </p:cNvSpPr>
          <p:nvPr>
            <p:ph type="title"/>
          </p:nvPr>
        </p:nvSpPr>
        <p:spPr/>
        <p:txBody>
          <a:bodyPr/>
          <a:lstStyle/>
          <a:p>
            <a:endParaRPr lang="ar-IQ"/>
          </a:p>
        </p:txBody>
      </p:sp>
      <p:pic>
        <p:nvPicPr>
          <p:cNvPr id="4" name="صورة 4">
            <a:extLst>
              <a:ext uri="{FF2B5EF4-FFF2-40B4-BE49-F238E27FC236}">
                <a16:creationId xmlns="" xmlns:a16="http://schemas.microsoft.com/office/drawing/2014/main" id="{D10A887C-DC5F-FC4B-83B2-4E4BCA6BF71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997857"/>
            <a:ext cx="9144000" cy="8672285"/>
          </a:xfrm>
          <a:prstGeom prst="rect">
            <a:avLst/>
          </a:prstGeom>
        </p:spPr>
      </p:pic>
    </p:spTree>
    <p:extLst>
      <p:ext uri="{BB962C8B-B14F-4D97-AF65-F5344CB8AC3E}">
        <p14:creationId xmlns:p14="http://schemas.microsoft.com/office/powerpoint/2010/main" val="2511201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 of the bowels</a:t>
            </a:r>
          </a:p>
        </p:txBody>
      </p:sp>
      <p:sp>
        <p:nvSpPr>
          <p:cNvPr id="3" name="Content Placeholder 2"/>
          <p:cNvSpPr>
            <a:spLocks noGrp="1"/>
          </p:cNvSpPr>
          <p:nvPr>
            <p:ph idx="1"/>
          </p:nvPr>
        </p:nvSpPr>
        <p:spPr>
          <a:xfrm>
            <a:off x="152400" y="1295400"/>
            <a:ext cx="8763000" cy="5486400"/>
          </a:xfrm>
        </p:spPr>
        <p:txBody>
          <a:bodyPr>
            <a:normAutofit fontScale="85000" lnSpcReduction="20000"/>
          </a:bodyPr>
          <a:lstStyle/>
          <a:p>
            <a:r>
              <a:rPr lang="en-US" sz="4200" dirty="0"/>
              <a:t>Active bowel sounds in all four quadrants.</a:t>
            </a:r>
          </a:p>
          <a:p>
            <a:r>
              <a:rPr lang="en-US" sz="4200" dirty="0"/>
              <a:t>Bowel movment </a:t>
            </a:r>
          </a:p>
          <a:p>
            <a:r>
              <a:rPr lang="en-US" sz="4200" dirty="0"/>
              <a:t>Flatus in c-section patients.</a:t>
            </a:r>
          </a:p>
          <a:p>
            <a:r>
              <a:rPr lang="en-US" sz="4200" dirty="0"/>
              <a:t>Assess c- section incision site:</a:t>
            </a:r>
          </a:p>
          <a:p>
            <a:pPr>
              <a:buFont typeface="Wingdings" pitchFamily="2" charset="2"/>
              <a:buChar char="Ø"/>
            </a:pPr>
            <a:r>
              <a:rPr lang="en-US" sz="4200" b="1" dirty="0" smtClean="0"/>
              <a:t>REEDA</a:t>
            </a:r>
            <a:endParaRPr lang="en-US" sz="4200" b="1" dirty="0"/>
          </a:p>
          <a:p>
            <a:r>
              <a:rPr lang="en-US" sz="4200" dirty="0"/>
              <a:t>Redness</a:t>
            </a:r>
          </a:p>
          <a:p>
            <a:r>
              <a:rPr lang="en-US" sz="4200" dirty="0"/>
              <a:t>Edema or </a:t>
            </a:r>
            <a:r>
              <a:rPr lang="en-US" sz="4200" dirty="0" smtClean="0"/>
              <a:t>swelling</a:t>
            </a:r>
            <a:endParaRPr lang="en-US" sz="4200" dirty="0"/>
          </a:p>
          <a:p>
            <a:r>
              <a:rPr lang="en-US" sz="4200" dirty="0"/>
              <a:t>Ecchymosis orbruising </a:t>
            </a:r>
          </a:p>
          <a:p>
            <a:r>
              <a:rPr lang="en-US" sz="4200" dirty="0"/>
              <a:t>Drainage</a:t>
            </a:r>
          </a:p>
          <a:p>
            <a:r>
              <a:rPr lang="en-US" sz="4200" dirty="0"/>
              <a:t>Approximation of wound edges</a:t>
            </a:r>
          </a:p>
          <a:p>
            <a:endParaRPr lang="en-US" dirty="0"/>
          </a:p>
        </p:txBody>
      </p:sp>
    </p:spTree>
    <p:extLst>
      <p:ext uri="{BB962C8B-B14F-4D97-AF65-F5344CB8AC3E}">
        <p14:creationId xmlns:p14="http://schemas.microsoft.com/office/powerpoint/2010/main" val="742991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the lochia</a:t>
            </a:r>
          </a:p>
        </p:txBody>
      </p:sp>
      <p:sp>
        <p:nvSpPr>
          <p:cNvPr id="3" name="Content Placeholder 2"/>
          <p:cNvSpPr>
            <a:spLocks noGrp="1"/>
          </p:cNvSpPr>
          <p:nvPr>
            <p:ph idx="1"/>
          </p:nvPr>
        </p:nvSpPr>
        <p:spPr/>
        <p:txBody>
          <a:bodyPr/>
          <a:lstStyle/>
          <a:p>
            <a:r>
              <a:rPr lang="en-US" dirty="0" smtClean="0"/>
              <a:t>Lochia Is postpartum vaginal  discharge</a:t>
            </a:r>
            <a:r>
              <a:rPr lang="en-US" dirty="0"/>
              <a:t>,</a:t>
            </a:r>
            <a:r>
              <a:rPr lang="en-US" dirty="0" smtClean="0"/>
              <a:t> It contains blood from the placenta site.</a:t>
            </a:r>
            <a:endParaRPr lang="en-US" dirty="0"/>
          </a:p>
          <a:p>
            <a:r>
              <a:rPr lang="en-US" dirty="0"/>
              <a:t>Color (lochia rubra ,serosa, alba)</a:t>
            </a:r>
          </a:p>
          <a:p>
            <a:r>
              <a:rPr lang="en-US" dirty="0"/>
              <a:t>Odor</a:t>
            </a:r>
          </a:p>
          <a:p>
            <a:r>
              <a:rPr lang="en-US" dirty="0"/>
              <a:t>Amount </a:t>
            </a:r>
          </a:p>
          <a:p>
            <a:endParaRPr lang="en-US" dirty="0"/>
          </a:p>
        </p:txBody>
      </p:sp>
    </p:spTree>
    <p:extLst>
      <p:ext uri="{BB962C8B-B14F-4D97-AF65-F5344CB8AC3E}">
        <p14:creationId xmlns:p14="http://schemas.microsoft.com/office/powerpoint/2010/main" val="212821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Stages of lochia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1502639"/>
              </p:ext>
            </p:extLst>
          </p:nvPr>
        </p:nvGraphicFramePr>
        <p:xfrm>
          <a:off x="457200" y="1600200"/>
          <a:ext cx="8229600" cy="4114800"/>
        </p:xfrm>
        <a:graphic>
          <a:graphicData uri="http://schemas.openxmlformats.org/drawingml/2006/table">
            <a:tbl>
              <a:tblPr firstRow="1" bandRow="1">
                <a:tableStyleId>{7DF18680-E054-41AD-8BC1-D1AEF772440D}</a:tableStyleId>
              </a:tblPr>
              <a:tblGrid>
                <a:gridCol w="2057400">
                  <a:extLst>
                    <a:ext uri="{9D8B030D-6E8A-4147-A177-3AD203B41FA5}">
                      <a16:colId xmlns="" xmlns:a16="http://schemas.microsoft.com/office/drawing/2014/main" val="20000"/>
                    </a:ext>
                  </a:extLst>
                </a:gridCol>
                <a:gridCol w="20574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2057400">
                  <a:extLst>
                    <a:ext uri="{9D8B030D-6E8A-4147-A177-3AD203B41FA5}">
                      <a16:colId xmlns="" xmlns:a16="http://schemas.microsoft.com/office/drawing/2014/main" val="20003"/>
                    </a:ext>
                  </a:extLst>
                </a:gridCol>
              </a:tblGrid>
              <a:tr h="370840">
                <a:tc>
                  <a:txBody>
                    <a:bodyPr/>
                    <a:lstStyle/>
                    <a:p>
                      <a:r>
                        <a:rPr lang="en-US" sz="3600" dirty="0">
                          <a:solidFill>
                            <a:schemeClr val="tx1"/>
                          </a:solidFill>
                        </a:rPr>
                        <a:t>Triats</a:t>
                      </a:r>
                      <a:r>
                        <a:rPr lang="en-US" sz="3600" baseline="0" dirty="0">
                          <a:solidFill>
                            <a:schemeClr val="tx1"/>
                          </a:solidFill>
                        </a:rPr>
                        <a:t> </a:t>
                      </a:r>
                      <a:endParaRPr lang="en-US" sz="3600" dirty="0">
                        <a:solidFill>
                          <a:schemeClr val="tx1"/>
                        </a:solidFill>
                      </a:endParaRPr>
                    </a:p>
                    <a:p>
                      <a:endParaRPr lang="en-US" dirty="0"/>
                    </a:p>
                  </a:txBody>
                  <a:tcPr/>
                </a:tc>
                <a:tc>
                  <a:txBody>
                    <a:bodyPr/>
                    <a:lstStyle/>
                    <a:p>
                      <a:r>
                        <a:rPr lang="en-US" sz="2800" dirty="0">
                          <a:solidFill>
                            <a:schemeClr val="tx1"/>
                          </a:solidFill>
                        </a:rPr>
                        <a:t>Lochia rubra</a:t>
                      </a:r>
                    </a:p>
                  </a:txBody>
                  <a:tcPr/>
                </a:tc>
                <a:tc>
                  <a:txBody>
                    <a:bodyPr/>
                    <a:lstStyle/>
                    <a:p>
                      <a:r>
                        <a:rPr lang="en-US" sz="2400" dirty="0">
                          <a:solidFill>
                            <a:schemeClr val="tx1"/>
                          </a:solidFill>
                        </a:rPr>
                        <a:t>Lochia serosa</a:t>
                      </a:r>
                    </a:p>
                  </a:txBody>
                  <a:tcPr/>
                </a:tc>
                <a:tc>
                  <a:txBody>
                    <a:bodyPr/>
                    <a:lstStyle/>
                    <a:p>
                      <a:r>
                        <a:rPr lang="en-US" sz="2800" dirty="0">
                          <a:solidFill>
                            <a:schemeClr val="tx1"/>
                          </a:solidFill>
                        </a:rPr>
                        <a:t>Lochia alba</a:t>
                      </a:r>
                    </a:p>
                  </a:txBody>
                  <a:tcPr/>
                </a:tc>
                <a:extLst>
                  <a:ext uri="{0D108BD9-81ED-4DB2-BD59-A6C34878D82A}">
                    <a16:rowId xmlns="" xmlns:a16="http://schemas.microsoft.com/office/drawing/2014/main" val="10000"/>
                  </a:ext>
                </a:extLst>
              </a:tr>
              <a:tr h="370840">
                <a:tc>
                  <a:txBody>
                    <a:bodyPr/>
                    <a:lstStyle/>
                    <a:p>
                      <a:r>
                        <a:rPr lang="en-US" sz="2400" b="1" dirty="0">
                          <a:solidFill>
                            <a:schemeClr val="tx1"/>
                          </a:solidFill>
                        </a:rPr>
                        <a:t>colour</a:t>
                      </a:r>
                    </a:p>
                  </a:txBody>
                  <a:tcPr/>
                </a:tc>
                <a:tc>
                  <a:txBody>
                    <a:bodyPr/>
                    <a:lstStyle/>
                    <a:p>
                      <a:r>
                        <a:rPr lang="en-US" sz="2400" b="1" dirty="0">
                          <a:solidFill>
                            <a:schemeClr val="tx1"/>
                          </a:solidFill>
                        </a:rPr>
                        <a:t>red</a:t>
                      </a:r>
                    </a:p>
                  </a:txBody>
                  <a:tcPr/>
                </a:tc>
                <a:tc>
                  <a:txBody>
                    <a:bodyPr/>
                    <a:lstStyle/>
                    <a:p>
                      <a:r>
                        <a:rPr lang="en-US" sz="2400" b="1" dirty="0">
                          <a:solidFill>
                            <a:schemeClr val="tx1"/>
                          </a:solidFill>
                        </a:rPr>
                        <a:t>Pink or</a:t>
                      </a:r>
                      <a:r>
                        <a:rPr lang="en-US" sz="2400" b="1" baseline="0" dirty="0">
                          <a:solidFill>
                            <a:schemeClr val="tx1"/>
                          </a:solidFill>
                        </a:rPr>
                        <a:t> brown</a:t>
                      </a:r>
                      <a:endParaRPr lang="en-US" sz="2400" b="1" dirty="0">
                        <a:solidFill>
                          <a:schemeClr val="tx1"/>
                        </a:solidFill>
                      </a:endParaRPr>
                    </a:p>
                  </a:txBody>
                  <a:tcPr/>
                </a:tc>
                <a:tc>
                  <a:txBody>
                    <a:bodyPr/>
                    <a:lstStyle/>
                    <a:p>
                      <a:r>
                        <a:rPr lang="en-US" sz="2400" b="1" dirty="0">
                          <a:solidFill>
                            <a:schemeClr val="tx1"/>
                          </a:solidFill>
                        </a:rPr>
                        <a:t>Creamy</a:t>
                      </a:r>
                      <a:r>
                        <a:rPr lang="en-US" sz="2400" b="1" baseline="0" dirty="0">
                          <a:solidFill>
                            <a:schemeClr val="tx1"/>
                          </a:solidFill>
                        </a:rPr>
                        <a:t> ,yellowish</a:t>
                      </a:r>
                    </a:p>
                    <a:p>
                      <a:endParaRPr lang="en-US" sz="2400" b="1" dirty="0">
                        <a:solidFill>
                          <a:schemeClr val="tx1"/>
                        </a:solidFill>
                      </a:endParaRPr>
                    </a:p>
                  </a:txBody>
                  <a:tcPr/>
                </a:tc>
                <a:extLst>
                  <a:ext uri="{0D108BD9-81ED-4DB2-BD59-A6C34878D82A}">
                    <a16:rowId xmlns="" xmlns:a16="http://schemas.microsoft.com/office/drawing/2014/main" val="10001"/>
                  </a:ext>
                </a:extLst>
              </a:tr>
              <a:tr h="370840">
                <a:tc>
                  <a:txBody>
                    <a:bodyPr/>
                    <a:lstStyle/>
                    <a:p>
                      <a:r>
                        <a:rPr lang="en-US" sz="2400" b="1" dirty="0">
                          <a:solidFill>
                            <a:schemeClr val="tx1"/>
                          </a:solidFill>
                        </a:rPr>
                        <a:t>Composition </a:t>
                      </a:r>
                    </a:p>
                  </a:txBody>
                  <a:tcPr/>
                </a:tc>
                <a:tc>
                  <a:txBody>
                    <a:bodyPr/>
                    <a:lstStyle/>
                    <a:p>
                      <a:r>
                        <a:rPr lang="en-US" sz="2400" b="1" dirty="0">
                          <a:solidFill>
                            <a:schemeClr val="tx1"/>
                          </a:solidFill>
                        </a:rPr>
                        <a:t>MAINLY RBC </a:t>
                      </a:r>
                    </a:p>
                    <a:p>
                      <a:r>
                        <a:rPr lang="en-US" sz="2400" b="1" dirty="0">
                          <a:solidFill>
                            <a:schemeClr val="tx1"/>
                          </a:solidFill>
                        </a:rPr>
                        <a:t>Leucocytes ,decidua</a:t>
                      </a:r>
                    </a:p>
                    <a:p>
                      <a:r>
                        <a:rPr lang="en-US" sz="2400" b="1" dirty="0">
                          <a:solidFill>
                            <a:schemeClr val="tx1"/>
                          </a:solidFill>
                        </a:rPr>
                        <a:t>Mucus.</a:t>
                      </a:r>
                    </a:p>
                  </a:txBody>
                  <a:tcPr/>
                </a:tc>
                <a:tc>
                  <a:txBody>
                    <a:bodyPr/>
                    <a:lstStyle/>
                    <a:p>
                      <a:r>
                        <a:rPr lang="en-US" sz="2400" b="1" dirty="0">
                          <a:solidFill>
                            <a:schemeClr val="tx1"/>
                          </a:solidFill>
                        </a:rPr>
                        <a:t>Serum ,few</a:t>
                      </a:r>
                      <a:r>
                        <a:rPr lang="en-US" sz="2400" b="1" baseline="0" dirty="0">
                          <a:solidFill>
                            <a:schemeClr val="tx1"/>
                          </a:solidFill>
                        </a:rPr>
                        <a:t> rbc and leucocytes.</a:t>
                      </a:r>
                      <a:endParaRPr lang="en-US" sz="2400" b="1" dirty="0">
                        <a:solidFill>
                          <a:schemeClr val="tx1"/>
                        </a:solidFill>
                      </a:endParaRPr>
                    </a:p>
                  </a:txBody>
                  <a:tcPr/>
                </a:tc>
                <a:tc>
                  <a:txBody>
                    <a:bodyPr/>
                    <a:lstStyle/>
                    <a:p>
                      <a:r>
                        <a:rPr lang="en-US" sz="2400" b="1" dirty="0">
                          <a:solidFill>
                            <a:schemeClr val="tx1"/>
                          </a:solidFill>
                        </a:rPr>
                        <a:t>Mucus.serous,</a:t>
                      </a:r>
                    </a:p>
                    <a:p>
                      <a:r>
                        <a:rPr lang="en-US" sz="2400" b="1" dirty="0">
                          <a:solidFill>
                            <a:schemeClr val="tx1"/>
                          </a:solidFill>
                        </a:rPr>
                        <a:t>epithelial</a:t>
                      </a:r>
                      <a:r>
                        <a:rPr lang="en-US" sz="2400" b="1" baseline="0" dirty="0">
                          <a:solidFill>
                            <a:schemeClr val="tx1"/>
                          </a:solidFill>
                        </a:rPr>
                        <a:t> cell,leucocytes</a:t>
                      </a:r>
                      <a:endParaRPr lang="en-US" sz="2400" b="1" dirty="0">
                        <a:solidFill>
                          <a:schemeClr val="tx1"/>
                        </a:solidFill>
                      </a:endParaRPr>
                    </a:p>
                  </a:txBody>
                  <a:tcPr/>
                </a:tc>
                <a:extLst>
                  <a:ext uri="{0D108BD9-81ED-4DB2-BD59-A6C34878D82A}">
                    <a16:rowId xmlns="" xmlns:a16="http://schemas.microsoft.com/office/drawing/2014/main" val="10002"/>
                  </a:ext>
                </a:extLst>
              </a:tr>
              <a:tr h="370840">
                <a:tc>
                  <a:txBody>
                    <a:bodyPr/>
                    <a:lstStyle/>
                    <a:p>
                      <a:r>
                        <a:rPr lang="en-US" sz="2400" b="1" dirty="0">
                          <a:solidFill>
                            <a:schemeClr val="tx1"/>
                          </a:solidFill>
                        </a:rPr>
                        <a:t>Duration</a:t>
                      </a:r>
                    </a:p>
                  </a:txBody>
                  <a:tcPr/>
                </a:tc>
                <a:tc>
                  <a:txBody>
                    <a:bodyPr/>
                    <a:lstStyle/>
                    <a:p>
                      <a:r>
                        <a:rPr lang="en-US" sz="2400" b="1" dirty="0">
                          <a:solidFill>
                            <a:schemeClr val="tx1"/>
                          </a:solidFill>
                        </a:rPr>
                        <a:t>1-4 days</a:t>
                      </a:r>
                    </a:p>
                  </a:txBody>
                  <a:tcPr/>
                </a:tc>
                <a:tc>
                  <a:txBody>
                    <a:bodyPr/>
                    <a:lstStyle/>
                    <a:p>
                      <a:r>
                        <a:rPr lang="en-US" sz="2400" b="1" dirty="0">
                          <a:solidFill>
                            <a:schemeClr val="tx1"/>
                          </a:solidFill>
                        </a:rPr>
                        <a:t>5-9 days </a:t>
                      </a:r>
                    </a:p>
                  </a:txBody>
                  <a:tcPr/>
                </a:tc>
                <a:tc>
                  <a:txBody>
                    <a:bodyPr/>
                    <a:lstStyle/>
                    <a:p>
                      <a:r>
                        <a:rPr lang="en-US" sz="2400" b="1" dirty="0">
                          <a:solidFill>
                            <a:schemeClr val="tx1"/>
                          </a:solidFill>
                        </a:rPr>
                        <a:t>10-15</a:t>
                      </a:r>
                      <a:r>
                        <a:rPr lang="en-US" sz="2400" b="1" baseline="0" dirty="0">
                          <a:solidFill>
                            <a:schemeClr val="tx1"/>
                          </a:solidFill>
                        </a:rPr>
                        <a:t> </a:t>
                      </a:r>
                      <a:r>
                        <a:rPr lang="en-US" sz="2400" b="1" dirty="0">
                          <a:solidFill>
                            <a:schemeClr val="tx1"/>
                          </a:solidFill>
                        </a:rPr>
                        <a:t>days</a:t>
                      </a: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757937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E8472942-CF5D-AD4B-84C7-2715A271F43E}"/>
              </a:ext>
            </a:extLst>
          </p:cNvPr>
          <p:cNvSpPr>
            <a:spLocks noGrp="1"/>
          </p:cNvSpPr>
          <p:nvPr>
            <p:ph type="title"/>
          </p:nvPr>
        </p:nvSpPr>
        <p:spPr/>
        <p:txBody>
          <a:bodyPr/>
          <a:lstStyle/>
          <a:p>
            <a:endParaRPr lang="ar-IQ"/>
          </a:p>
        </p:txBody>
      </p:sp>
      <p:pic>
        <p:nvPicPr>
          <p:cNvPr id="4" name="صورة 4">
            <a:extLst>
              <a:ext uri="{FF2B5EF4-FFF2-40B4-BE49-F238E27FC236}">
                <a16:creationId xmlns="" xmlns:a16="http://schemas.microsoft.com/office/drawing/2014/main" id="{6F2C27E0-F5C6-AD42-A469-62A389E0533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3292" y="0"/>
            <a:ext cx="9686323" cy="6858000"/>
          </a:xfrm>
          <a:prstGeom prst="rect">
            <a:avLst/>
          </a:prstGeom>
        </p:spPr>
      </p:pic>
    </p:spTree>
    <p:extLst>
      <p:ext uri="{BB962C8B-B14F-4D97-AF65-F5344CB8AC3E}">
        <p14:creationId xmlns:p14="http://schemas.microsoft.com/office/powerpoint/2010/main" val="1883419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episiotomy</a:t>
            </a:r>
          </a:p>
        </p:txBody>
      </p:sp>
      <p:sp>
        <p:nvSpPr>
          <p:cNvPr id="3" name="Content Placeholder 2"/>
          <p:cNvSpPr>
            <a:spLocks noGrp="1"/>
          </p:cNvSpPr>
          <p:nvPr>
            <p:ph idx="1"/>
          </p:nvPr>
        </p:nvSpPr>
        <p:spPr/>
        <p:txBody>
          <a:bodyPr>
            <a:normAutofit/>
          </a:bodyPr>
          <a:lstStyle/>
          <a:p>
            <a:r>
              <a:rPr lang="en-US" dirty="0"/>
              <a:t>Assess entire perineum (area from the opening of vagina to the rectum)</a:t>
            </a:r>
          </a:p>
          <a:p>
            <a:r>
              <a:rPr lang="en-US" dirty="0"/>
              <a:t>Assess  the episiotomy using:</a:t>
            </a:r>
          </a:p>
          <a:p>
            <a:pPr marL="0" indent="0">
              <a:buNone/>
            </a:pPr>
            <a:r>
              <a:rPr lang="en-US" dirty="0" smtClean="0"/>
              <a:t>*</a:t>
            </a:r>
            <a:r>
              <a:rPr lang="en-US" b="1" dirty="0" smtClean="0"/>
              <a:t>REEDA</a:t>
            </a:r>
            <a:endParaRPr lang="en-US" b="1" dirty="0"/>
          </a:p>
        </p:txBody>
      </p:sp>
    </p:spTree>
    <p:extLst>
      <p:ext uri="{BB962C8B-B14F-4D97-AF65-F5344CB8AC3E}">
        <p14:creationId xmlns:p14="http://schemas.microsoft.com/office/powerpoint/2010/main" val="3396662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Proper technique for assessing the perineum</a:t>
            </a:r>
          </a:p>
        </p:txBody>
      </p:sp>
      <p:sp>
        <p:nvSpPr>
          <p:cNvPr id="3" name="Content Placeholder 2"/>
          <p:cNvSpPr>
            <a:spLocks noGrp="1"/>
          </p:cNvSpPr>
          <p:nvPr>
            <p:ph idx="1"/>
          </p:nvPr>
        </p:nvSpPr>
        <p:spPr/>
        <p:txBody>
          <a:bodyPr/>
          <a:lstStyle/>
          <a:p>
            <a:r>
              <a:rPr lang="en-US" b="1" dirty="0"/>
              <a:t>Wear gloves</a:t>
            </a:r>
          </a:p>
          <a:p>
            <a:r>
              <a:rPr lang="en-US" b="1" dirty="0"/>
              <a:t>Have patient lie on her side ;have her turn away  from you and have her lift her top leg .</a:t>
            </a:r>
          </a:p>
          <a:p>
            <a:r>
              <a:rPr lang="en-US" b="1" dirty="0"/>
              <a:t>This will provide an unobstructed view of the entir perineum (vagina to rectum)</a:t>
            </a:r>
          </a:p>
          <a:p>
            <a:r>
              <a:rPr lang="en-US" b="1" dirty="0"/>
              <a:t>Be sure to assess for hemorrhoids also commonly develop as a result of pushing in L&amp;D</a:t>
            </a:r>
          </a:p>
        </p:txBody>
      </p:sp>
    </p:spTree>
    <p:extLst>
      <p:ext uri="{BB962C8B-B14F-4D97-AF65-F5344CB8AC3E}">
        <p14:creationId xmlns:p14="http://schemas.microsoft.com/office/powerpoint/2010/main" val="2450824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of  emotional status</a:t>
            </a:r>
          </a:p>
        </p:txBody>
      </p:sp>
      <p:sp>
        <p:nvSpPr>
          <p:cNvPr id="3" name="Content Placeholder 2"/>
          <p:cNvSpPr>
            <a:spLocks noGrp="1"/>
          </p:cNvSpPr>
          <p:nvPr>
            <p:ph idx="1"/>
          </p:nvPr>
        </p:nvSpPr>
        <p:spPr>
          <a:xfrm>
            <a:off x="0" y="1548580"/>
            <a:ext cx="9144000" cy="5309420"/>
          </a:xfrm>
        </p:spPr>
        <p:txBody>
          <a:bodyPr>
            <a:normAutofit fontScale="92500" lnSpcReduction="10000"/>
          </a:bodyPr>
          <a:lstStyle/>
          <a:p>
            <a:r>
              <a:rPr lang="en-US" dirty="0"/>
              <a:t>Determine emotional status.</a:t>
            </a:r>
          </a:p>
          <a:p>
            <a:r>
              <a:rPr lang="en-US" dirty="0"/>
              <a:t>Sleep deprivation </a:t>
            </a:r>
          </a:p>
          <a:p>
            <a:r>
              <a:rPr lang="en-US" dirty="0"/>
              <a:t>Ablity to rest </a:t>
            </a:r>
          </a:p>
          <a:p>
            <a:r>
              <a:rPr lang="en-US" dirty="0"/>
              <a:t>Energy level </a:t>
            </a:r>
          </a:p>
          <a:p>
            <a:r>
              <a:rPr lang="en-US" dirty="0"/>
              <a:t>Comfort level</a:t>
            </a:r>
          </a:p>
          <a:p>
            <a:r>
              <a:rPr lang="en-US" dirty="0"/>
              <a:t>Anxiety</a:t>
            </a:r>
          </a:p>
          <a:p>
            <a:r>
              <a:rPr lang="en-US" dirty="0"/>
              <a:t>Appetite </a:t>
            </a:r>
          </a:p>
          <a:p>
            <a:r>
              <a:rPr lang="en-US" dirty="0"/>
              <a:t>Bonding behaviors </a:t>
            </a:r>
          </a:p>
          <a:p>
            <a:r>
              <a:rPr lang="en-US" dirty="0"/>
              <a:t>Support system (family ,husband, self supported)</a:t>
            </a:r>
          </a:p>
          <a:p>
            <a:r>
              <a:rPr lang="en-US" dirty="0"/>
              <a:t>Providing infant care </a:t>
            </a:r>
          </a:p>
          <a:p>
            <a:endParaRPr lang="en-US" dirty="0"/>
          </a:p>
        </p:txBody>
      </p:sp>
    </p:spTree>
    <p:extLst>
      <p:ext uri="{BB962C8B-B14F-4D97-AF65-F5344CB8AC3E}">
        <p14:creationId xmlns:p14="http://schemas.microsoft.com/office/powerpoint/2010/main" val="2463249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C8C2D9B8-2CC5-224A-B5E3-F2129373736A}"/>
              </a:ext>
            </a:extLst>
          </p:cNvPr>
          <p:cNvSpPr>
            <a:spLocks noGrp="1"/>
          </p:cNvSpPr>
          <p:nvPr>
            <p:ph type="title"/>
          </p:nvPr>
        </p:nvSpPr>
        <p:spPr/>
        <p:txBody>
          <a:bodyPr/>
          <a:lstStyle/>
          <a:p>
            <a:endParaRPr lang="ar-IQ"/>
          </a:p>
        </p:txBody>
      </p:sp>
      <p:pic>
        <p:nvPicPr>
          <p:cNvPr id="4" name="صورة 4">
            <a:extLst>
              <a:ext uri="{FF2B5EF4-FFF2-40B4-BE49-F238E27FC236}">
                <a16:creationId xmlns="" xmlns:a16="http://schemas.microsoft.com/office/drawing/2014/main" id="{AD2F44E0-AFD1-0642-964A-96029F3D115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17430966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a:bodyPr>
          <a:lstStyle/>
          <a:p>
            <a:r>
              <a:rPr lang="en-US" sz="4800" b="1" i="1" dirty="0">
                <a:effectLst>
                  <a:outerShdw blurRad="38100" dist="38100" dir="2700000" algn="tl">
                    <a:srgbClr val="000000">
                      <a:alpha val="43137"/>
                    </a:srgbClr>
                  </a:outerShdw>
                </a:effectLst>
              </a:rPr>
              <a:t>Vital signs and general health</a:t>
            </a:r>
          </a:p>
        </p:txBody>
      </p:sp>
      <p:sp>
        <p:nvSpPr>
          <p:cNvPr id="3" name="Content Placeholder 2"/>
          <p:cNvSpPr>
            <a:spLocks noGrp="1"/>
          </p:cNvSpPr>
          <p:nvPr>
            <p:ph idx="1"/>
          </p:nvPr>
        </p:nvSpPr>
        <p:spPr/>
        <p:txBody>
          <a:bodyPr/>
          <a:lstStyle/>
          <a:p>
            <a:r>
              <a:rPr lang="en-US" dirty="0"/>
              <a:t>pulse rate ,respiratory rate ,body temperature ,any outward odour,skin condition and the woman’s overall color </a:t>
            </a:r>
          </a:p>
          <a:p>
            <a:r>
              <a:rPr lang="en-US" dirty="0"/>
              <a:t>Chest should be clear with good air entry  bilaterally .</a:t>
            </a:r>
          </a:p>
        </p:txBody>
      </p:sp>
    </p:spTree>
    <p:extLst>
      <p:ext uri="{BB962C8B-B14F-4D97-AF65-F5344CB8AC3E}">
        <p14:creationId xmlns:p14="http://schemas.microsoft.com/office/powerpoint/2010/main" val="1414413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2"/>
                                        </p:tgtEl>
                                      </p:cBhvr>
                                    </p:animEffect>
                                    <p:set>
                                      <p:cBhvr>
                                        <p:cTn id="25"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a:ln>
            <a:noFill/>
          </a:ln>
        </p:spPr>
        <p:txBody>
          <a:bodyPr/>
          <a:lstStyle/>
          <a:p>
            <a:r>
              <a:rPr lang="en-US" b="1" i="1" dirty="0">
                <a:effectLst>
                  <a:outerShdw blurRad="38100" dist="38100" dir="2700000" algn="tl">
                    <a:srgbClr val="000000">
                      <a:alpha val="43137"/>
                    </a:srgbClr>
                  </a:outerShdw>
                </a:effectLst>
                <a:latin typeface="Arial Black" pitchFamily="34" charset="0"/>
              </a:rPr>
              <a:t>Postnatal care include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11540954"/>
              </p:ext>
            </p:extLst>
          </p:nvPr>
        </p:nvGraphicFramePr>
        <p:xfrm>
          <a:off x="457200" y="12954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 8"/>
          <p:cNvGraphicFramePr/>
          <p:nvPr>
            <p:extLst>
              <p:ext uri="{D42A27DB-BD31-4B8C-83A1-F6EECF244321}">
                <p14:modId xmlns:p14="http://schemas.microsoft.com/office/powerpoint/2010/main" val="2297275283"/>
              </p:ext>
            </p:extLst>
          </p:nvPr>
        </p:nvGraphicFramePr>
        <p:xfrm>
          <a:off x="1524000" y="1447800"/>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5-Point Star 9"/>
          <p:cNvSpPr/>
          <p:nvPr/>
        </p:nvSpPr>
        <p:spPr>
          <a:xfrm>
            <a:off x="8229600" y="39329"/>
            <a:ext cx="914400" cy="914400"/>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chemeClr val="accent2">
                  <a:lumMod val="60000"/>
                  <a:lumOff val="40000"/>
                </a:schemeClr>
              </a:solidFill>
            </a:endParaRPr>
          </a:p>
        </p:txBody>
      </p:sp>
      <p:sp>
        <p:nvSpPr>
          <p:cNvPr id="11" name="5-Point Star 10"/>
          <p:cNvSpPr/>
          <p:nvPr/>
        </p:nvSpPr>
        <p:spPr>
          <a:xfrm>
            <a:off x="152400" y="39329"/>
            <a:ext cx="914400" cy="914400"/>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2" name="5-Point Star 11"/>
          <p:cNvSpPr/>
          <p:nvPr/>
        </p:nvSpPr>
        <p:spPr>
          <a:xfrm>
            <a:off x="8236974" y="5808406"/>
            <a:ext cx="914400" cy="914400"/>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3" name="5-Point Star 12"/>
          <p:cNvSpPr/>
          <p:nvPr/>
        </p:nvSpPr>
        <p:spPr>
          <a:xfrm>
            <a:off x="29497" y="5933768"/>
            <a:ext cx="914400" cy="914400"/>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44842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effectLst>
                  <a:outerShdw blurRad="38100" dist="38100" dir="2700000" algn="tl">
                    <a:srgbClr val="000000">
                      <a:alpha val="43137"/>
                    </a:srgbClr>
                  </a:outerShdw>
                </a:effectLst>
              </a:rPr>
              <a:t>Postnatal nursing care</a:t>
            </a:r>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pPr marL="514350" indent="-514350">
              <a:buFont typeface="+mj-lt"/>
              <a:buAutoNum type="arabicPeriod"/>
            </a:pPr>
            <a:r>
              <a:rPr lang="en-US" sz="2800" i="1" dirty="0">
                <a:latin typeface="Arial" pitchFamily="34" charset="0"/>
                <a:cs typeface="Arial" pitchFamily="34" charset="0"/>
              </a:rPr>
              <a:t>Encourage patient taken prescribed medications and supplementation :e.g iron tablets ,vitamin a,vitamin c.</a:t>
            </a:r>
          </a:p>
          <a:p>
            <a:pPr marL="514350" indent="-514350">
              <a:buFont typeface="+mj-lt"/>
              <a:buAutoNum type="arabicPeriod"/>
            </a:pPr>
            <a:r>
              <a:rPr lang="en-US" sz="2800" i="1" dirty="0">
                <a:latin typeface="Arial" pitchFamily="34" charset="0"/>
                <a:cs typeface="Arial" pitchFamily="34" charset="0"/>
              </a:rPr>
              <a:t>Introduce exercises (e.g :kegel exercises).</a:t>
            </a:r>
          </a:p>
          <a:p>
            <a:pPr marL="514350" indent="-514350">
              <a:buFont typeface="+mj-lt"/>
              <a:buAutoNum type="arabicPeriod"/>
            </a:pPr>
            <a:r>
              <a:rPr lang="en-US" sz="2800" i="1" dirty="0">
                <a:latin typeface="Arial" pitchFamily="34" charset="0"/>
                <a:cs typeface="Arial" pitchFamily="34" charset="0"/>
              </a:rPr>
              <a:t>Encourage and provide family planning counseling .</a:t>
            </a:r>
          </a:p>
          <a:p>
            <a:pPr marL="514350" indent="-514350">
              <a:buFont typeface="+mj-lt"/>
              <a:buAutoNum type="arabicPeriod"/>
            </a:pPr>
            <a:r>
              <a:rPr lang="en-US" sz="2800" i="1" dirty="0">
                <a:latin typeface="Arial" pitchFamily="34" charset="0"/>
                <a:cs typeface="Arial" pitchFamily="34" charset="0"/>
              </a:rPr>
              <a:t>Examine the infant for normal weight gain .</a:t>
            </a:r>
          </a:p>
          <a:p>
            <a:pPr marL="514350" indent="-514350">
              <a:buFont typeface="+mj-lt"/>
              <a:buAutoNum type="arabicPeriod"/>
            </a:pPr>
            <a:r>
              <a:rPr lang="en-US" sz="2800" i="1" dirty="0">
                <a:latin typeface="Arial" pitchFamily="34" charset="0"/>
                <a:cs typeface="Arial" pitchFamily="34" charset="0"/>
              </a:rPr>
              <a:t>Answer both mother’s and family’s questions.</a:t>
            </a:r>
          </a:p>
          <a:p>
            <a:pPr marL="514350" indent="-514350">
              <a:buFont typeface="+mj-lt"/>
              <a:buAutoNum type="arabicPeriod"/>
            </a:pPr>
            <a:r>
              <a:rPr lang="en-US" sz="2800" i="1" dirty="0">
                <a:latin typeface="Arial" pitchFamily="34" charset="0"/>
                <a:cs typeface="Arial" pitchFamily="34" charset="0"/>
              </a:rPr>
              <a:t>Counsel mother about infant immunization schedule and ensure the mother can get access to immunization center.</a:t>
            </a:r>
          </a:p>
          <a:p>
            <a:pPr marL="514350" indent="-514350">
              <a:buFont typeface="+mj-lt"/>
              <a:buAutoNum type="arabicPeriod"/>
            </a:pPr>
            <a:r>
              <a:rPr lang="en-US" sz="2800" i="1" dirty="0">
                <a:latin typeface="Arial" pitchFamily="34" charset="0"/>
                <a:cs typeface="Arial" pitchFamily="34" charset="0"/>
              </a:rPr>
              <a:t>Assess and advise on breastfeeding.</a:t>
            </a:r>
          </a:p>
          <a:p>
            <a:pPr marL="514350" indent="-514350">
              <a:buFont typeface="+mj-lt"/>
              <a:buAutoNum type="arabicPeriod"/>
            </a:pPr>
            <a:r>
              <a:rPr lang="en-US" sz="2800" i="1" dirty="0">
                <a:latin typeface="Arial" pitchFamily="34" charset="0"/>
                <a:cs typeface="Arial" pitchFamily="34" charset="0"/>
              </a:rPr>
              <a:t>Personal hygiene</a:t>
            </a:r>
          </a:p>
          <a:p>
            <a:pPr marL="514350" indent="-514350">
              <a:buFont typeface="+mj-lt"/>
              <a:buAutoNum type="arabicPeriod"/>
            </a:pPr>
            <a:r>
              <a:rPr lang="en-US" sz="2800" i="1" dirty="0">
                <a:latin typeface="Arial" pitchFamily="34" charset="0"/>
                <a:cs typeface="Arial" pitchFamily="34" charset="0"/>
              </a:rPr>
              <a:t>Rest.</a:t>
            </a:r>
          </a:p>
          <a:p>
            <a:pPr marL="514350" indent="-514350">
              <a:buFont typeface="+mj-lt"/>
              <a:buAutoNum type="arabicPeriod"/>
            </a:pPr>
            <a:r>
              <a:rPr lang="en-US" sz="2800" i="1" dirty="0">
                <a:latin typeface="Arial" pitchFamily="34" charset="0"/>
                <a:cs typeface="Arial" pitchFamily="34" charset="0"/>
              </a:rPr>
              <a:t>Diet (eat protein  and energy rich food  ,minaral and fluids).</a:t>
            </a:r>
          </a:p>
          <a:p>
            <a:endParaRPr lang="en-US" dirty="0">
              <a:latin typeface="Arial" pitchFamily="34" charset="0"/>
              <a:cs typeface="Arial" pitchFamily="34" charset="0"/>
            </a:endParaRPr>
          </a:p>
        </p:txBody>
      </p:sp>
    </p:spTree>
    <p:extLst>
      <p:ext uri="{BB962C8B-B14F-4D97-AF65-F5344CB8AC3E}">
        <p14:creationId xmlns:p14="http://schemas.microsoft.com/office/powerpoint/2010/main" val="3271253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5675238A-47E1-674B-B6B5-498722814516}"/>
              </a:ext>
            </a:extLst>
          </p:cNvPr>
          <p:cNvSpPr>
            <a:spLocks noGrp="1"/>
          </p:cNvSpPr>
          <p:nvPr>
            <p:ph type="title"/>
          </p:nvPr>
        </p:nvSpPr>
        <p:spPr/>
        <p:txBody>
          <a:bodyPr>
            <a:normAutofit fontScale="90000"/>
          </a:bodyPr>
          <a:lstStyle/>
          <a:p>
            <a:r>
              <a:rPr lang="en-US" dirty="0"/>
              <a:t>Neonate care instructions to the parents</a:t>
            </a:r>
            <a:endParaRPr lang="ar-IQ"/>
          </a:p>
        </p:txBody>
      </p:sp>
      <p:sp>
        <p:nvSpPr>
          <p:cNvPr id="3" name="عنصر نائب للمحتوى 2">
            <a:extLst>
              <a:ext uri="{FF2B5EF4-FFF2-40B4-BE49-F238E27FC236}">
                <a16:creationId xmlns="" xmlns:a16="http://schemas.microsoft.com/office/drawing/2014/main" id="{E1FE832E-D966-5C46-8357-E1C52C6C9BC7}"/>
              </a:ext>
            </a:extLst>
          </p:cNvPr>
          <p:cNvSpPr>
            <a:spLocks noGrp="1"/>
          </p:cNvSpPr>
          <p:nvPr>
            <p:ph idx="1"/>
          </p:nvPr>
        </p:nvSpPr>
        <p:spPr/>
        <p:txBody>
          <a:bodyPr/>
          <a:lstStyle/>
          <a:p>
            <a:r>
              <a:rPr lang="en-US" dirty="0"/>
              <a:t>Cord care.</a:t>
            </a:r>
          </a:p>
          <a:p>
            <a:r>
              <a:rPr lang="en-US" dirty="0"/>
              <a:t>Circumcised penis.</a:t>
            </a:r>
          </a:p>
          <a:p>
            <a:r>
              <a:rPr lang="en-US" dirty="0"/>
              <a:t>Elimination.</a:t>
            </a:r>
          </a:p>
          <a:p>
            <a:r>
              <a:rPr lang="en-US" dirty="0"/>
              <a:t>Bathing.</a:t>
            </a:r>
          </a:p>
          <a:p>
            <a:r>
              <a:rPr lang="en-US" dirty="0"/>
              <a:t>Clothing .</a:t>
            </a:r>
          </a:p>
          <a:p>
            <a:r>
              <a:rPr lang="en-US" dirty="0"/>
              <a:t>Breastfeeding.</a:t>
            </a:r>
          </a:p>
          <a:p>
            <a:r>
              <a:rPr lang="en-US" dirty="0"/>
              <a:t>Health promotion.</a:t>
            </a:r>
          </a:p>
          <a:p>
            <a:endParaRPr lang="ar-IQ"/>
          </a:p>
        </p:txBody>
      </p:sp>
    </p:spTree>
    <p:extLst>
      <p:ext uri="{BB962C8B-B14F-4D97-AF65-F5344CB8AC3E}">
        <p14:creationId xmlns:p14="http://schemas.microsoft.com/office/powerpoint/2010/main" val="2050633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Postnatal complications</a:t>
            </a:r>
          </a:p>
        </p:txBody>
      </p:sp>
      <p:sp>
        <p:nvSpPr>
          <p:cNvPr id="3" name="Content Placeholder 2"/>
          <p:cNvSpPr>
            <a:spLocks noGrp="1"/>
          </p:cNvSpPr>
          <p:nvPr>
            <p:ph idx="1"/>
          </p:nvPr>
        </p:nvSpPr>
        <p:spPr/>
        <p:txBody>
          <a:bodyPr/>
          <a:lstStyle/>
          <a:p>
            <a:pPr>
              <a:buFont typeface="Wingdings" pitchFamily="2" charset="2"/>
              <a:buChar char="Ø"/>
            </a:pPr>
            <a:r>
              <a:rPr lang="en-US" i="1" dirty="0">
                <a:latin typeface="+mj-lt"/>
              </a:rPr>
              <a:t>Hemorrhage.</a:t>
            </a:r>
          </a:p>
          <a:p>
            <a:pPr>
              <a:buFont typeface="Wingdings" pitchFamily="2" charset="2"/>
              <a:buChar char="Ø"/>
            </a:pPr>
            <a:r>
              <a:rPr lang="en-US" i="1" dirty="0">
                <a:latin typeface="+mj-lt"/>
              </a:rPr>
              <a:t>Pueperial infection.</a:t>
            </a:r>
          </a:p>
          <a:p>
            <a:pPr>
              <a:buFont typeface="Wingdings" pitchFamily="2" charset="2"/>
              <a:buChar char="Ø"/>
            </a:pPr>
            <a:r>
              <a:rPr lang="en-US" i="1" dirty="0">
                <a:latin typeface="+mj-lt"/>
              </a:rPr>
              <a:t>Mastitis.</a:t>
            </a:r>
          </a:p>
          <a:p>
            <a:pPr>
              <a:buFont typeface="Wingdings" pitchFamily="2" charset="2"/>
              <a:buChar char="Ø"/>
            </a:pPr>
            <a:r>
              <a:rPr lang="en-US" i="1" dirty="0">
                <a:latin typeface="+mj-lt"/>
              </a:rPr>
              <a:t>Subinvolution.</a:t>
            </a:r>
          </a:p>
          <a:p>
            <a:pPr>
              <a:buFont typeface="Wingdings" pitchFamily="2" charset="2"/>
              <a:buChar char="Ø"/>
            </a:pPr>
            <a:r>
              <a:rPr lang="en-US" i="1" dirty="0">
                <a:latin typeface="+mj-lt"/>
              </a:rPr>
              <a:t>Cystitis.</a:t>
            </a:r>
          </a:p>
          <a:p>
            <a:pPr>
              <a:buFont typeface="Wingdings" pitchFamily="2" charset="2"/>
              <a:buChar char="Ø"/>
            </a:pPr>
            <a:r>
              <a:rPr lang="en-US" i="1" dirty="0">
                <a:latin typeface="+mj-lt"/>
              </a:rPr>
              <a:t>Postpartum depression</a:t>
            </a:r>
            <a:r>
              <a:rPr lang="en-US" dirty="0"/>
              <a:t>.</a:t>
            </a:r>
          </a:p>
        </p:txBody>
      </p:sp>
    </p:spTree>
    <p:extLst>
      <p:ext uri="{BB962C8B-B14F-4D97-AF65-F5344CB8AC3E}">
        <p14:creationId xmlns:p14="http://schemas.microsoft.com/office/powerpoint/2010/main" val="18205228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endParaRPr lang="ar-IQ" dirty="0"/>
          </a:p>
        </p:txBody>
      </p:sp>
      <p:sp>
        <p:nvSpPr>
          <p:cNvPr id="3" name="Content Placeholder 2"/>
          <p:cNvSpPr>
            <a:spLocks noGrp="1"/>
          </p:cNvSpPr>
          <p:nvPr>
            <p:ph idx="1"/>
          </p:nvPr>
        </p:nvSpPr>
        <p:spPr/>
        <p:txBody>
          <a:bodyPr/>
          <a:lstStyle/>
          <a:p>
            <a:r>
              <a:rPr lang="en-US" dirty="0">
                <a:solidFill>
                  <a:srgbClr val="000000"/>
                </a:solidFill>
                <a:latin typeface="Franklin Gothic Book"/>
              </a:rPr>
              <a:t>1. (Stephens and Brighton 2015)</a:t>
            </a:r>
          </a:p>
          <a:p>
            <a:r>
              <a:rPr lang="en-US" dirty="0"/>
              <a:t>2. </a:t>
            </a:r>
            <a:r>
              <a:rPr lang="en-US" dirty="0">
                <a:hlinkClick r:id="rId2"/>
              </a:rPr>
              <a:t>https://www.nurse.com/2017</a:t>
            </a:r>
            <a:endParaRPr lang="en-US" dirty="0"/>
          </a:p>
          <a:p>
            <a:r>
              <a:rPr lang="en-US" dirty="0"/>
              <a:t>3. </a:t>
            </a:r>
            <a:r>
              <a:rPr lang="en-US" dirty="0">
                <a:hlinkClick r:id="rId3"/>
              </a:rPr>
              <a:t>https://www.nursingworld.org/</a:t>
            </a:r>
            <a:endParaRPr lang="en-US" dirty="0"/>
          </a:p>
          <a:p>
            <a:r>
              <a:rPr lang="en-US" dirty="0"/>
              <a:t>4. ©American Nurses Association</a:t>
            </a:r>
          </a:p>
          <a:p>
            <a:r>
              <a:rPr lang="en-US" dirty="0"/>
              <a:t>5. www.anmc.org.au. Accessed:19 March 2008.</a:t>
            </a:r>
          </a:p>
          <a:p>
            <a:endParaRPr lang="ar-IQ" dirty="0"/>
          </a:p>
        </p:txBody>
      </p:sp>
    </p:spTree>
    <p:extLst>
      <p:ext uri="{BB962C8B-B14F-4D97-AF65-F5344CB8AC3E}">
        <p14:creationId xmlns:p14="http://schemas.microsoft.com/office/powerpoint/2010/main" val="176577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E3EFF888-4979-C340-AD19-EEDE1AA64E1F}"/>
              </a:ext>
            </a:extLst>
          </p:cNvPr>
          <p:cNvSpPr>
            <a:spLocks noGrp="1"/>
          </p:cNvSpPr>
          <p:nvPr>
            <p:ph type="title"/>
          </p:nvPr>
        </p:nvSpPr>
        <p:spPr/>
        <p:txBody>
          <a:bodyPr/>
          <a:lstStyle/>
          <a:p>
            <a:endParaRPr lang="ar-IQ"/>
          </a:p>
        </p:txBody>
      </p:sp>
      <p:pic>
        <p:nvPicPr>
          <p:cNvPr id="4" name="صورة 4">
            <a:extLst>
              <a:ext uri="{FF2B5EF4-FFF2-40B4-BE49-F238E27FC236}">
                <a16:creationId xmlns="" xmlns:a16="http://schemas.microsoft.com/office/drawing/2014/main" id="{7EE3AF68-EC2F-1543-A1B1-330CD173263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9803" y="0"/>
            <a:ext cx="9637352" cy="7580052"/>
          </a:xfrm>
          <a:prstGeom prst="rect">
            <a:avLst/>
          </a:prstGeom>
        </p:spPr>
      </p:pic>
    </p:spTree>
    <p:extLst>
      <p:ext uri="{BB962C8B-B14F-4D97-AF65-F5344CB8AC3E}">
        <p14:creationId xmlns:p14="http://schemas.microsoft.com/office/powerpoint/2010/main" val="1923368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effectLst>
                  <a:outerShdw blurRad="38100" dist="38100" dir="2700000" algn="tl">
                    <a:srgbClr val="000000">
                      <a:alpha val="43137"/>
                    </a:srgbClr>
                  </a:outerShdw>
                </a:effectLst>
                <a:latin typeface="Arial Narrow" pitchFamily="34" charset="0"/>
              </a:rPr>
              <a:t>Meaning postnatal period</a:t>
            </a:r>
          </a:p>
        </p:txBody>
      </p:sp>
      <p:sp>
        <p:nvSpPr>
          <p:cNvPr id="3" name="Content Placeholder 2"/>
          <p:cNvSpPr>
            <a:spLocks noGrp="1"/>
          </p:cNvSpPr>
          <p:nvPr>
            <p:ph idx="1"/>
          </p:nvPr>
        </p:nvSpPr>
        <p:spPr/>
        <p:txBody>
          <a:bodyPr>
            <a:normAutofit/>
          </a:bodyPr>
          <a:lstStyle/>
          <a:p>
            <a:pPr>
              <a:buFont typeface="Wingdings" pitchFamily="2" charset="2"/>
              <a:buChar char="v"/>
            </a:pPr>
            <a:r>
              <a:rPr lang="en-US" sz="4000" b="1" i="1" dirty="0"/>
              <a:t>Is The period following delivery of baby &amp;placenta to about six weeks postpartum</a:t>
            </a:r>
            <a:r>
              <a:rPr lang="en-US" b="1" i="1" dirty="0"/>
              <a:t>.</a:t>
            </a:r>
          </a:p>
          <a:p>
            <a:pPr>
              <a:buFont typeface="Wingdings" pitchFamily="2" charset="2"/>
              <a:buChar char="v"/>
            </a:pPr>
            <a:endParaRPr lang="en-US" b="1" i="1" dirty="0"/>
          </a:p>
          <a:p>
            <a:pPr>
              <a:buFont typeface="Wingdings" pitchFamily="2" charset="2"/>
              <a:buChar char="v"/>
            </a:pPr>
            <a:r>
              <a:rPr lang="en-US" dirty="0">
                <a:latin typeface="Aharoni" pitchFamily="2" charset="-79"/>
                <a:cs typeface="Aharoni" pitchFamily="2" charset="-79"/>
              </a:rPr>
              <a:t>It is a time in which the mother’s body ,including hormone levels and uterus size returns to a </a:t>
            </a:r>
            <a:r>
              <a:rPr lang="en-US" dirty="0" smtClean="0">
                <a:latin typeface="Aharoni" pitchFamily="2" charset="-79"/>
                <a:cs typeface="Aharoni" pitchFamily="2" charset="-79"/>
              </a:rPr>
              <a:t>non-pregnant </a:t>
            </a:r>
            <a:r>
              <a:rPr lang="en-US" dirty="0">
                <a:latin typeface="Aharoni" pitchFamily="2" charset="-79"/>
                <a:cs typeface="Aharoni" pitchFamily="2" charset="-79"/>
              </a:rPr>
              <a:t>state.</a:t>
            </a:r>
          </a:p>
          <a:p>
            <a:pPr>
              <a:buFont typeface="Wingdings" pitchFamily="2" charset="2"/>
              <a:buChar char="v"/>
            </a:pPr>
            <a:endParaRPr lang="en-US" dirty="0"/>
          </a:p>
        </p:txBody>
      </p:sp>
    </p:spTree>
    <p:extLst>
      <p:ext uri="{BB962C8B-B14F-4D97-AF65-F5344CB8AC3E}">
        <p14:creationId xmlns:p14="http://schemas.microsoft.com/office/powerpoint/2010/main" val="1112766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0"/>
            <a:ext cx="9144000" cy="6858000"/>
          </a:xfrm>
          <a:solidFill>
            <a:schemeClr val="accent6">
              <a:lumMod val="60000"/>
              <a:lumOff val="40000"/>
            </a:schemeClr>
          </a:solidFill>
          <a:ln>
            <a:solidFill>
              <a:schemeClr val="accent1">
                <a:lumMod val="60000"/>
                <a:lumOff val="40000"/>
              </a:schemeClr>
            </a:solidFill>
          </a:ln>
        </p:spPr>
        <p:txBody>
          <a:bodyPr>
            <a:normAutofit lnSpcReduction="10000"/>
          </a:bodyPr>
          <a:lstStyle/>
          <a:p>
            <a:pPr marL="0" indent="0" algn="ctr">
              <a:buNone/>
            </a:pPr>
            <a:r>
              <a:rPr lang="en-US" b="1" dirty="0">
                <a:effectLst>
                  <a:outerShdw blurRad="38100" dist="38100" dir="2700000" algn="tl">
                    <a:srgbClr val="000000">
                      <a:alpha val="43137"/>
                    </a:srgbClr>
                  </a:outerShdw>
                </a:effectLst>
                <a:latin typeface="Aharoni" pitchFamily="2" charset="-79"/>
                <a:cs typeface="Aharoni" pitchFamily="2" charset="-79"/>
              </a:rPr>
              <a:t>Postnatal care</a:t>
            </a:r>
          </a:p>
          <a:p>
            <a:pPr marL="800100" lvl="2" indent="0" rtl="1">
              <a:lnSpc>
                <a:spcPct val="110000"/>
              </a:lnSpc>
              <a:buNone/>
            </a:pPr>
            <a:r>
              <a:rPr lang="en-US" b="1" dirty="0">
                <a:effectLst>
                  <a:outerShdw blurRad="38100" dist="38100" dir="2700000" algn="tl">
                    <a:srgbClr val="000000">
                      <a:alpha val="43137"/>
                    </a:srgbClr>
                  </a:outerShdw>
                </a:effectLst>
                <a:latin typeface="Aharoni" pitchFamily="2" charset="-79"/>
                <a:cs typeface="Aharoni" pitchFamily="2" charset="-79"/>
              </a:rPr>
              <a:t> hospital</a:t>
            </a:r>
          </a:p>
          <a:p>
            <a:pPr marL="0" indent="0" algn="r">
              <a:buNone/>
            </a:pPr>
            <a:r>
              <a:rPr lang="en-US" b="1" dirty="0">
                <a:effectLst>
                  <a:outerShdw blurRad="38100" dist="38100" dir="2700000" algn="tl">
                    <a:srgbClr val="000000">
                      <a:alpha val="43137"/>
                    </a:srgbClr>
                  </a:outerShdw>
                </a:effectLst>
                <a:latin typeface="Aharoni" pitchFamily="2" charset="-79"/>
                <a:cs typeface="Aharoni" pitchFamily="2" charset="-79"/>
              </a:rPr>
              <a:t>            first 24 hou</a:t>
            </a:r>
          </a:p>
          <a:p>
            <a:pPr marL="0" indent="0" algn="ctr">
              <a:buNone/>
            </a:pPr>
            <a:endParaRPr lang="en-US" b="1" dirty="0">
              <a:effectLst>
                <a:outerShdw blurRad="38100" dist="38100" dir="2700000" algn="tl">
                  <a:srgbClr val="000000">
                    <a:alpha val="43137"/>
                  </a:srgbClr>
                </a:outerShdw>
              </a:effectLst>
              <a:latin typeface="Aharoni" pitchFamily="2" charset="-79"/>
              <a:cs typeface="Aharoni" pitchFamily="2" charset="-79"/>
            </a:endParaRPr>
          </a:p>
          <a:p>
            <a:pPr marL="0" indent="0" algn="ctr">
              <a:buNone/>
            </a:pPr>
            <a:r>
              <a:rPr lang="en-US" b="1" dirty="0">
                <a:effectLst>
                  <a:outerShdw blurRad="38100" dist="38100" dir="2700000" algn="tl">
                    <a:srgbClr val="000000">
                      <a:alpha val="43137"/>
                    </a:srgbClr>
                  </a:outerShdw>
                </a:effectLst>
                <a:latin typeface="Aharoni" pitchFamily="2" charset="-79"/>
                <a:cs typeface="Aharoni" pitchFamily="2" charset="-79"/>
              </a:rPr>
              <a:t>Immediate care</a:t>
            </a:r>
          </a:p>
          <a:p>
            <a:pPr marL="0" indent="0" algn="r">
              <a:buNone/>
            </a:pPr>
            <a:r>
              <a:rPr lang="en-US" b="1" dirty="0">
                <a:effectLst>
                  <a:outerShdw blurRad="38100" dist="38100" dir="2700000" algn="tl">
                    <a:srgbClr val="000000">
                      <a:alpha val="43137"/>
                    </a:srgbClr>
                  </a:outerShdw>
                </a:effectLst>
                <a:latin typeface="Aharoni" pitchFamily="2" charset="-79"/>
                <a:cs typeface="Aharoni" pitchFamily="2" charset="-79"/>
              </a:rPr>
              <a:t>                                       first 2weeks</a:t>
            </a:r>
          </a:p>
          <a:p>
            <a:pPr marL="0" indent="0">
              <a:buNone/>
            </a:pPr>
            <a:r>
              <a:rPr lang="en-US" b="1" dirty="0">
                <a:effectLst>
                  <a:outerShdw blurRad="38100" dist="38100" dir="2700000" algn="tl">
                    <a:srgbClr val="000000">
                      <a:alpha val="43137"/>
                    </a:srgbClr>
                  </a:outerShdw>
                </a:effectLst>
                <a:latin typeface="Aharoni" pitchFamily="2" charset="-79"/>
                <a:cs typeface="Aharoni" pitchFamily="2" charset="-79"/>
              </a:rPr>
              <a:t>home      </a:t>
            </a:r>
          </a:p>
          <a:p>
            <a:pPr marL="0" indent="0" algn="ctr">
              <a:buNone/>
            </a:pPr>
            <a:r>
              <a:rPr lang="en-US" b="1" dirty="0">
                <a:effectLst>
                  <a:outerShdw blurRad="38100" dist="38100" dir="2700000" algn="tl">
                    <a:srgbClr val="000000">
                      <a:alpha val="43137"/>
                    </a:srgbClr>
                  </a:outerShdw>
                </a:effectLst>
                <a:latin typeface="Aharoni" pitchFamily="2" charset="-79"/>
                <a:cs typeface="Aharoni" pitchFamily="2" charset="-79"/>
              </a:rPr>
              <a:t>Early care</a:t>
            </a:r>
          </a:p>
          <a:p>
            <a:pPr marL="0" indent="0" algn="justLow" rtl="1">
              <a:buNone/>
            </a:pPr>
            <a:r>
              <a:rPr lang="en-US" sz="2900" b="1" dirty="0">
                <a:effectLst>
                  <a:outerShdw blurRad="38100" dist="38100" dir="2700000" algn="tl">
                    <a:srgbClr val="000000">
                      <a:alpha val="43137"/>
                    </a:srgbClr>
                  </a:outerShdw>
                </a:effectLst>
                <a:latin typeface="Aharoni" pitchFamily="2" charset="-79"/>
                <a:cs typeface="Aharoni" pitchFamily="2" charset="-79"/>
              </a:rPr>
              <a:t>                                         </a:t>
            </a:r>
            <a:r>
              <a:rPr lang="en-US" sz="4000" b="1" dirty="0">
                <a:effectLst>
                  <a:outerShdw blurRad="38100" dist="38100" dir="2700000" algn="tl">
                    <a:srgbClr val="000000">
                      <a:alpha val="43137"/>
                    </a:srgbClr>
                  </a:outerShdw>
                </a:effectLst>
                <a:latin typeface="Aharoni" pitchFamily="2" charset="-79"/>
                <a:cs typeface="Aharoni" pitchFamily="2" charset="-79"/>
              </a:rPr>
              <a:t>6</a:t>
            </a:r>
            <a:r>
              <a:rPr lang="en-US" sz="2400" b="1" dirty="0">
                <a:effectLst>
                  <a:outerShdw blurRad="38100" dist="38100" dir="2700000" algn="tl">
                    <a:srgbClr val="000000">
                      <a:alpha val="43137"/>
                    </a:srgbClr>
                  </a:outerShdw>
                </a:effectLst>
                <a:latin typeface="Aharoni" pitchFamily="2" charset="-79"/>
                <a:cs typeface="Aharoni" pitchFamily="2" charset="-79"/>
              </a:rPr>
              <a:t> weeks after birth</a:t>
            </a:r>
          </a:p>
          <a:p>
            <a:pPr marL="0" indent="0" rtl="1">
              <a:buNone/>
            </a:pPr>
            <a:r>
              <a:rPr lang="en-US" sz="2400" b="1" dirty="0">
                <a:effectLst>
                  <a:outerShdw blurRad="38100" dist="38100" dir="2700000" algn="tl">
                    <a:srgbClr val="000000">
                      <a:alpha val="43137"/>
                    </a:srgbClr>
                  </a:outerShdw>
                </a:effectLst>
                <a:latin typeface="Aharoni" pitchFamily="2" charset="-79"/>
                <a:cs typeface="Aharoni" pitchFamily="2" charset="-79"/>
              </a:rPr>
              <a:t>Helth center</a:t>
            </a:r>
          </a:p>
          <a:p>
            <a:pPr marL="0" indent="0" algn="justLow" rtl="1">
              <a:buNone/>
            </a:pPr>
            <a:endParaRPr lang="en-US" b="1" dirty="0">
              <a:effectLst>
                <a:outerShdw blurRad="38100" dist="38100" dir="2700000" algn="tl">
                  <a:srgbClr val="000000">
                    <a:alpha val="43137"/>
                  </a:srgbClr>
                </a:outerShdw>
              </a:effectLst>
              <a:latin typeface="Aharoni" pitchFamily="2" charset="-79"/>
              <a:cs typeface="Aharoni" pitchFamily="2" charset="-79"/>
            </a:endParaRPr>
          </a:p>
          <a:p>
            <a:pPr marL="0" indent="0" algn="ctr">
              <a:buNone/>
            </a:pPr>
            <a:r>
              <a:rPr lang="en-US" b="1" dirty="0">
                <a:effectLst>
                  <a:outerShdw blurRad="38100" dist="38100" dir="2700000" algn="tl">
                    <a:srgbClr val="000000">
                      <a:alpha val="43137"/>
                    </a:srgbClr>
                  </a:outerShdw>
                </a:effectLst>
                <a:latin typeface="Aharoni" pitchFamily="2" charset="-79"/>
                <a:cs typeface="Aharoni" pitchFamily="2" charset="-79"/>
              </a:rPr>
              <a:t>Follow-up care</a:t>
            </a:r>
          </a:p>
        </p:txBody>
      </p:sp>
      <p:sp>
        <p:nvSpPr>
          <p:cNvPr id="19" name="Quad Arrow 18"/>
          <p:cNvSpPr/>
          <p:nvPr/>
        </p:nvSpPr>
        <p:spPr>
          <a:xfrm>
            <a:off x="1524000" y="457200"/>
            <a:ext cx="5410200" cy="1447800"/>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Quad Arrow 19"/>
          <p:cNvSpPr/>
          <p:nvPr/>
        </p:nvSpPr>
        <p:spPr>
          <a:xfrm>
            <a:off x="1524000" y="2438400"/>
            <a:ext cx="5410200" cy="1216152"/>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Quad Arrow 20"/>
          <p:cNvSpPr/>
          <p:nvPr/>
        </p:nvSpPr>
        <p:spPr>
          <a:xfrm>
            <a:off x="1828800" y="4495800"/>
            <a:ext cx="4876800" cy="1216152"/>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75045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3" y="139337"/>
            <a:ext cx="8229600" cy="1143000"/>
          </a:xfrm>
        </p:spPr>
        <p:txBody>
          <a:bodyPr/>
          <a:lstStyle/>
          <a:p>
            <a:r>
              <a:rPr lang="en-US" b="1" dirty="0">
                <a:latin typeface="Berlin Sans FB Demi" pitchFamily="34" charset="0"/>
              </a:rPr>
              <a:t>Assessment O</a:t>
            </a:r>
            <a:r>
              <a:rPr lang="en-US" b="1" dirty="0" smtClean="0">
                <a:latin typeface="Berlin Sans FB Demi" pitchFamily="34" charset="0"/>
              </a:rPr>
              <a:t>f The </a:t>
            </a:r>
            <a:r>
              <a:rPr lang="en-US" b="1" dirty="0">
                <a:latin typeface="Berlin Sans FB Demi" pitchFamily="34" charset="0"/>
              </a:rPr>
              <a:t>M</a:t>
            </a:r>
            <a:r>
              <a:rPr lang="en-US" b="1" dirty="0" smtClean="0">
                <a:latin typeface="Berlin Sans FB Demi" pitchFamily="34" charset="0"/>
              </a:rPr>
              <a:t>other</a:t>
            </a:r>
            <a:endParaRPr lang="en-US" b="1" dirty="0">
              <a:latin typeface="Berlin Sans FB Demi" pitchFamily="34" charset="0"/>
            </a:endParaRPr>
          </a:p>
        </p:txBody>
      </p:sp>
      <p:sp>
        <p:nvSpPr>
          <p:cNvPr id="3" name="Content Placeholder 2"/>
          <p:cNvSpPr>
            <a:spLocks noGrp="1"/>
          </p:cNvSpPr>
          <p:nvPr>
            <p:ph idx="1"/>
          </p:nvPr>
        </p:nvSpPr>
        <p:spPr>
          <a:xfrm>
            <a:off x="0" y="1489165"/>
            <a:ext cx="9157063" cy="5421086"/>
          </a:xfrm>
        </p:spPr>
        <p:txBody>
          <a:bodyPr>
            <a:normAutofit fontScale="92500"/>
          </a:bodyPr>
          <a:lstStyle/>
          <a:p>
            <a:pPr>
              <a:buFont typeface="Wingdings" pitchFamily="2" charset="2"/>
              <a:buChar char="v"/>
            </a:pPr>
            <a:r>
              <a:rPr lang="en-US" sz="5200" b="1" dirty="0"/>
              <a:t>First 24 hours after birth</a:t>
            </a:r>
          </a:p>
          <a:p>
            <a:r>
              <a:rPr lang="en-US" b="1" dirty="0"/>
              <a:t>All postpartum women should have regular assessment of vaginal bleeding ,uterine contraction ,fundal height ,temperature and heart rate(pulse) routinely during the first 24 hours starting from the first hour after birth.</a:t>
            </a:r>
          </a:p>
          <a:p>
            <a:r>
              <a:rPr lang="en-US" b="1" dirty="0"/>
              <a:t>Blood pressure should be measured after birth.if normal,the second blood pressure measurement should be taken within six hours.</a:t>
            </a:r>
          </a:p>
          <a:p>
            <a:r>
              <a:rPr lang="en-US" b="1" dirty="0"/>
              <a:t> Urine void  should be documented within six hours.</a:t>
            </a:r>
          </a:p>
          <a:p>
            <a:endParaRPr lang="en-US" b="1" dirty="0"/>
          </a:p>
        </p:txBody>
      </p:sp>
    </p:spTree>
    <p:extLst>
      <p:ext uri="{BB962C8B-B14F-4D97-AF65-F5344CB8AC3E}">
        <p14:creationId xmlns:p14="http://schemas.microsoft.com/office/powerpoint/2010/main" val="3813960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71500" indent="-571500">
              <a:buFont typeface="Wingdings" pitchFamily="2" charset="2"/>
              <a:buChar char="v"/>
            </a:pPr>
            <a:r>
              <a:rPr lang="en-US" b="1" i="1" dirty="0">
                <a:latin typeface="Britannic Bold" pitchFamily="34" charset="0"/>
              </a:rPr>
              <a:t>Beyond 24 hours after birth</a:t>
            </a:r>
            <a:br>
              <a:rPr lang="en-US" b="1" i="1" dirty="0">
                <a:latin typeface="Britannic Bold" pitchFamily="34" charset="0"/>
              </a:rPr>
            </a:br>
            <a:endParaRPr lang="en-US" b="1" i="1" dirty="0">
              <a:latin typeface="Britannic Bold" pitchFamily="34" charset="0"/>
            </a:endParaRPr>
          </a:p>
        </p:txBody>
      </p:sp>
      <p:sp>
        <p:nvSpPr>
          <p:cNvPr id="3" name="Content Placeholder 2"/>
          <p:cNvSpPr>
            <a:spLocks noGrp="1"/>
          </p:cNvSpPr>
          <p:nvPr>
            <p:ph idx="1"/>
          </p:nvPr>
        </p:nvSpPr>
        <p:spPr>
          <a:xfrm>
            <a:off x="0" y="1600200"/>
            <a:ext cx="8686800" cy="5257800"/>
          </a:xfrm>
        </p:spPr>
        <p:txBody>
          <a:bodyPr>
            <a:normAutofit lnSpcReduction="10000"/>
          </a:bodyPr>
          <a:lstStyle/>
          <a:p>
            <a:r>
              <a:rPr lang="en-US" dirty="0"/>
              <a:t>Urinary tract function assessment.</a:t>
            </a:r>
          </a:p>
          <a:p>
            <a:r>
              <a:rPr lang="en-US" dirty="0"/>
              <a:t>Bowel function assessment.</a:t>
            </a:r>
          </a:p>
          <a:p>
            <a:r>
              <a:rPr lang="en-US" dirty="0"/>
              <a:t>Healing of any perineal or c/s wound .</a:t>
            </a:r>
          </a:p>
          <a:p>
            <a:r>
              <a:rPr lang="en-US" dirty="0"/>
              <a:t>Back pain </a:t>
            </a:r>
          </a:p>
          <a:p>
            <a:r>
              <a:rPr lang="en-US" dirty="0"/>
              <a:t>Perineal pain.</a:t>
            </a:r>
          </a:p>
          <a:p>
            <a:r>
              <a:rPr lang="en-US" dirty="0"/>
              <a:t>Perineal hygiene.</a:t>
            </a:r>
          </a:p>
          <a:p>
            <a:r>
              <a:rPr lang="en-US" dirty="0"/>
              <a:t>Breast pain.</a:t>
            </a:r>
          </a:p>
          <a:p>
            <a:r>
              <a:rPr lang="en-US" dirty="0"/>
              <a:t>Uterine tenderness.</a:t>
            </a:r>
          </a:p>
          <a:p>
            <a:r>
              <a:rPr lang="en-US" dirty="0"/>
              <a:t>Lochia.</a:t>
            </a:r>
          </a:p>
          <a:p>
            <a:endParaRPr lang="en-US" dirty="0"/>
          </a:p>
        </p:txBody>
      </p:sp>
    </p:spTree>
    <p:extLst>
      <p:ext uri="{BB962C8B-B14F-4D97-AF65-F5344CB8AC3E}">
        <p14:creationId xmlns:p14="http://schemas.microsoft.com/office/powerpoint/2010/main" val="2332090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1858962"/>
          </a:xfrm>
        </p:spPr>
        <p:txBody>
          <a:bodyPr>
            <a:normAutofit fontScale="90000"/>
          </a:bodyPr>
          <a:lstStyle/>
          <a:p>
            <a:pPr algn="l"/>
            <a:r>
              <a:rPr lang="en-US" sz="4900" b="1" i="1" dirty="0" smtClean="0">
                <a:solidFill>
                  <a:srgbClr val="FF0000"/>
                </a:solidFill>
                <a:effectLst>
                  <a:outerShdw blurRad="38100" dist="38100" dir="2700000" algn="tl">
                    <a:srgbClr val="000000">
                      <a:alpha val="43137"/>
                    </a:srgbClr>
                  </a:outerShdw>
                </a:effectLst>
              </a:rPr>
              <a:t>Physical Assessment</a:t>
            </a:r>
            <a:r>
              <a:rPr lang="en-US" sz="3200" b="1" i="1" dirty="0" smtClean="0">
                <a:effectLst>
                  <a:outerShdw blurRad="38100" dist="38100" dir="2700000" algn="tl">
                    <a:srgbClr val="000000">
                      <a:alpha val="43137"/>
                    </a:srgbClr>
                  </a:outerShdw>
                </a:effectLst>
              </a:rPr>
              <a:t/>
            </a:r>
            <a:br>
              <a:rPr lang="en-US" sz="3200" b="1" i="1" dirty="0" smtClean="0">
                <a:effectLst>
                  <a:outerShdw blurRad="38100" dist="38100" dir="2700000" algn="tl">
                    <a:srgbClr val="000000">
                      <a:alpha val="43137"/>
                    </a:srgbClr>
                  </a:outerShdw>
                </a:effectLst>
              </a:rPr>
            </a:br>
            <a:r>
              <a:rPr lang="en-US" sz="3200" b="1" i="1" dirty="0" smtClean="0">
                <a:effectLst>
                  <a:outerShdw blurRad="38100" dist="38100" dir="2700000" algn="tl">
                    <a:srgbClr val="000000">
                      <a:alpha val="43137"/>
                    </a:srgbClr>
                  </a:outerShdw>
                </a:effectLst>
              </a:rPr>
              <a:t> </a:t>
            </a:r>
            <a:r>
              <a:rPr lang="en-US" sz="2700" dirty="0">
                <a:latin typeface="Bookman Old Style" pitchFamily="18" charset="0"/>
                <a:ea typeface="Cambria Math" pitchFamily="18" charset="0"/>
                <a:cs typeface="Arial" pitchFamily="34" charset="0"/>
              </a:rPr>
              <a:t>When assessing a maternity patient ,it complete from head to –toe</a:t>
            </a:r>
            <a:r>
              <a:rPr lang="en-US" sz="2700" b="1" i="1" dirty="0" smtClean="0">
                <a:effectLst>
                  <a:outerShdw blurRad="38100" dist="38100" dir="2700000" algn="tl">
                    <a:srgbClr val="000000">
                      <a:alpha val="43137"/>
                    </a:srgbClr>
                  </a:outerShdw>
                </a:effectLst>
              </a:rPr>
              <a:t/>
            </a:r>
            <a:br>
              <a:rPr lang="en-US" sz="2700" b="1" i="1" dirty="0" smtClean="0">
                <a:effectLst>
                  <a:outerShdw blurRad="38100" dist="38100" dir="2700000" algn="tl">
                    <a:srgbClr val="000000">
                      <a:alpha val="43137"/>
                    </a:srgbClr>
                  </a:outerShdw>
                </a:effectLst>
              </a:rPr>
            </a:br>
            <a:r>
              <a:rPr lang="en-US" sz="4000" b="1" i="1" dirty="0" smtClean="0">
                <a:effectLst>
                  <a:outerShdw blurRad="38100" dist="38100" dir="2700000" algn="tl">
                    <a:srgbClr val="000000">
                      <a:alpha val="43137"/>
                    </a:srgbClr>
                  </a:outerShdw>
                </a:effectLst>
              </a:rPr>
              <a:t>Assessment Of The Breast </a:t>
            </a:r>
            <a:endParaRPr lang="en-US" sz="40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2133600"/>
            <a:ext cx="8839200" cy="4572000"/>
          </a:xfrm>
        </p:spPr>
        <p:txBody>
          <a:bodyPr>
            <a:normAutofit/>
          </a:bodyPr>
          <a:lstStyle/>
          <a:p>
            <a:pPr>
              <a:buFont typeface="Wingdings" pitchFamily="2" charset="2"/>
              <a:buChar char="Ø"/>
            </a:pPr>
            <a:r>
              <a:rPr lang="en-US" sz="2400" i="1" dirty="0">
                <a:latin typeface="+mj-lt"/>
                <a:cs typeface="Arial" pitchFamily="34" charset="0"/>
              </a:rPr>
              <a:t>inspect for redness &amp;engorgement .</a:t>
            </a:r>
          </a:p>
          <a:p>
            <a:pPr>
              <a:buFont typeface="Wingdings" pitchFamily="2" charset="2"/>
              <a:buChar char="Ø"/>
            </a:pPr>
            <a:r>
              <a:rPr lang="en-US" sz="2400" i="1" dirty="0">
                <a:latin typeface="+mj-lt"/>
                <a:cs typeface="Arial" pitchFamily="34" charset="0"/>
              </a:rPr>
              <a:t>Palpate breasts to determine if they are soft or filling ,warm,engorged or tender</a:t>
            </a:r>
          </a:p>
          <a:p>
            <a:pPr>
              <a:buFont typeface="Wingdings" pitchFamily="2" charset="2"/>
              <a:buChar char="Ø"/>
            </a:pPr>
            <a:r>
              <a:rPr lang="en-US" sz="2400" i="1" dirty="0">
                <a:latin typeface="+mj-lt"/>
                <a:cs typeface="Arial" pitchFamily="34" charset="0"/>
              </a:rPr>
              <a:t>Teach to promote milk production .</a:t>
            </a:r>
          </a:p>
          <a:p>
            <a:pPr>
              <a:buFont typeface="Wingdings" pitchFamily="2" charset="2"/>
              <a:buChar char="Ø"/>
            </a:pPr>
            <a:r>
              <a:rPr lang="en-US" sz="2400" i="1" dirty="0">
                <a:latin typeface="+mj-lt"/>
                <a:cs typeface="Arial" pitchFamily="34" charset="0"/>
              </a:rPr>
              <a:t>Nipple should be soft ,pliable,intact&amp;everted.</a:t>
            </a:r>
          </a:p>
          <a:p>
            <a:pPr>
              <a:buFont typeface="Wingdings" pitchFamily="2" charset="2"/>
              <a:buChar char="Ø"/>
            </a:pPr>
            <a:r>
              <a:rPr lang="en-US" sz="2400" i="1" dirty="0">
                <a:latin typeface="+mj-lt"/>
                <a:cs typeface="Arial" pitchFamily="34" charset="0"/>
              </a:rPr>
              <a:t>*if mother is not brast feeding _do not palpate breasts or assess nipples</a:t>
            </a:r>
          </a:p>
          <a:p>
            <a:r>
              <a:rPr lang="en-US" sz="3600" b="1" dirty="0">
                <a:effectLst>
                  <a:outerShdw blurRad="38100" dist="38100" dir="2700000" algn="tl">
                    <a:srgbClr val="000000">
                      <a:alpha val="43137"/>
                    </a:srgbClr>
                  </a:outerShdw>
                </a:effectLst>
                <a:latin typeface="Arial Narrow" pitchFamily="34" charset="0"/>
                <a:cs typeface="Arial" pitchFamily="34" charset="0"/>
              </a:rPr>
              <a:t>Abnormal findings(breast</a:t>
            </a:r>
            <a:r>
              <a:rPr lang="en-US" sz="3600" dirty="0">
                <a:latin typeface="Arial Narrow" pitchFamily="34" charset="0"/>
                <a:cs typeface="Arial" pitchFamily="34" charset="0"/>
              </a:rPr>
              <a:t>)</a:t>
            </a:r>
          </a:p>
          <a:p>
            <a:pPr>
              <a:buFont typeface="Wingdings" pitchFamily="2" charset="2"/>
              <a:buChar char="v"/>
            </a:pPr>
            <a:r>
              <a:rPr lang="en-US" sz="2400" i="1" dirty="0">
                <a:latin typeface="+mj-lt"/>
                <a:cs typeface="Arial" pitchFamily="34" charset="0"/>
              </a:rPr>
              <a:t>Redness,heat,pain,cracked,and fissured nipples ,inverted nipples ,palpable mass,painful,bleeding,bruised,blistered,cracked nipples</a:t>
            </a:r>
            <a:r>
              <a:rPr lang="en-US" sz="2400" dirty="0">
                <a:latin typeface="Arial Narrow" pitchFamily="34" charset="0"/>
                <a:cs typeface="Arial" pitchFamily="34" charset="0"/>
              </a:rPr>
              <a:t>.</a:t>
            </a:r>
          </a:p>
          <a:p>
            <a:endParaRPr lang="en-US" sz="2400" dirty="0">
              <a:latin typeface="Arial Narrow" pitchFamily="34" charset="0"/>
              <a:cs typeface="Arial" pitchFamily="34" charset="0"/>
            </a:endParaRPr>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627051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i="1" dirty="0">
                <a:effectLst>
                  <a:outerShdw blurRad="38100" dist="38100" dir="2700000" algn="tl">
                    <a:srgbClr val="000000">
                      <a:alpha val="43137"/>
                    </a:srgbClr>
                  </a:outerShdw>
                </a:effectLst>
                <a:latin typeface="Arial Narrow" pitchFamily="34" charset="0"/>
              </a:rPr>
              <a:t>Assessment of uterine fundus</a:t>
            </a:r>
          </a:p>
        </p:txBody>
      </p:sp>
      <p:sp>
        <p:nvSpPr>
          <p:cNvPr id="3" name="Content Placeholder 2"/>
          <p:cNvSpPr>
            <a:spLocks noGrp="1"/>
          </p:cNvSpPr>
          <p:nvPr>
            <p:ph idx="1"/>
          </p:nvPr>
        </p:nvSpPr>
        <p:spPr>
          <a:xfrm>
            <a:off x="76200" y="1600200"/>
            <a:ext cx="8915400" cy="5105400"/>
          </a:xfrm>
        </p:spPr>
        <p:txBody>
          <a:bodyPr>
            <a:normAutofit/>
          </a:bodyPr>
          <a:lstStyle/>
          <a:p>
            <a:r>
              <a:rPr lang="en-US" dirty="0"/>
              <a:t>It should be firm ,if not ,massage prior palpation &amp;assess for any blood discharged during massage.</a:t>
            </a:r>
          </a:p>
          <a:p>
            <a:r>
              <a:rPr lang="en-US" dirty="0"/>
              <a:t>Assess its location and the dgree of uterine contraction ,any tenderness or pain should be noted.</a:t>
            </a:r>
          </a:p>
          <a:p>
            <a:r>
              <a:rPr lang="en-US" b="1" dirty="0">
                <a:effectLst>
                  <a:outerShdw blurRad="38100" dist="38100" dir="2700000" algn="tl">
                    <a:srgbClr val="000000">
                      <a:alpha val="43137"/>
                    </a:srgbClr>
                  </a:outerShdw>
                </a:effectLst>
              </a:rPr>
              <a:t>Normal findings:</a:t>
            </a:r>
            <a:r>
              <a:rPr lang="en-US" dirty="0"/>
              <a:t>normal size and shape ,firm mobile ,in the midlin,below the umbilicus&amp;non tender.</a:t>
            </a:r>
          </a:p>
        </p:txBody>
      </p:sp>
    </p:spTree>
    <p:extLst>
      <p:ext uri="{BB962C8B-B14F-4D97-AF65-F5344CB8AC3E}">
        <p14:creationId xmlns:p14="http://schemas.microsoft.com/office/powerpoint/2010/main" val="1837118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Uterine fundus..........</a:t>
            </a:r>
          </a:p>
        </p:txBody>
      </p:sp>
      <p:sp>
        <p:nvSpPr>
          <p:cNvPr id="3" name="Content Placeholder 2"/>
          <p:cNvSpPr>
            <a:spLocks noGrp="1"/>
          </p:cNvSpPr>
          <p:nvPr>
            <p:ph idx="1"/>
          </p:nvPr>
        </p:nvSpPr>
        <p:spPr>
          <a:xfrm>
            <a:off x="0" y="1600200"/>
            <a:ext cx="9144000" cy="4648200"/>
          </a:xfrm>
        </p:spPr>
        <p:txBody>
          <a:bodyPr>
            <a:normAutofit/>
          </a:bodyPr>
          <a:lstStyle/>
          <a:p>
            <a:r>
              <a:rPr lang="en-US" sz="2800" dirty="0"/>
              <a:t>Abnormal findings:immobile ,soft ,tender,deviated away from the midline or above the umbilicus after 24 hours.</a:t>
            </a:r>
          </a:p>
          <a:p>
            <a:r>
              <a:rPr lang="en-US" dirty="0"/>
              <a:t>Fundul height is measured in cm above or below the umbilicus</a:t>
            </a:r>
          </a:p>
          <a:p>
            <a:r>
              <a:rPr lang="en-US" dirty="0"/>
              <a:t>note:*fundus is 2 cm below the level of umbilicus immediately after birth ;fundus descendes approximately 1 cm per day ;by the 10 th day the fundus should no longer be palpated.</a:t>
            </a:r>
          </a:p>
        </p:txBody>
      </p:sp>
    </p:spTree>
    <p:extLst>
      <p:ext uri="{BB962C8B-B14F-4D97-AF65-F5344CB8AC3E}">
        <p14:creationId xmlns:p14="http://schemas.microsoft.com/office/powerpoint/2010/main" val="3967022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953</TotalTime>
  <Words>868</Words>
  <Application>Microsoft Office PowerPoint</Application>
  <PresentationFormat>On-screen Show (4:3)</PresentationFormat>
  <Paragraphs>162</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Maternal And Neonate Nursing Dept. First Simister Health Assessment</vt:lpstr>
      <vt:lpstr>PowerPoint Presentation</vt:lpstr>
      <vt:lpstr>Meaning postnatal period</vt:lpstr>
      <vt:lpstr>PowerPoint Presentation</vt:lpstr>
      <vt:lpstr>Assessment Of The Mother</vt:lpstr>
      <vt:lpstr>Beyond 24 hours after birth </vt:lpstr>
      <vt:lpstr>Physical Assessment  When assessing a maternity patient ,it complete from head to –toe Assessment Of The Breast </vt:lpstr>
      <vt:lpstr>Assessment of uterine fundus</vt:lpstr>
      <vt:lpstr>Uterine fundus..........</vt:lpstr>
      <vt:lpstr>PowerPoint Presentation</vt:lpstr>
      <vt:lpstr>Assessment of the bladder</vt:lpstr>
      <vt:lpstr>PowerPoint Presentation</vt:lpstr>
      <vt:lpstr>Assess of the bowels</vt:lpstr>
      <vt:lpstr>Assessment of the lochia</vt:lpstr>
      <vt:lpstr>Stages of lochia</vt:lpstr>
      <vt:lpstr>PowerPoint Presentation</vt:lpstr>
      <vt:lpstr>Assessment of episiotomy</vt:lpstr>
      <vt:lpstr>Proper technique for assessing the perineum</vt:lpstr>
      <vt:lpstr>Assessment of  emotional status</vt:lpstr>
      <vt:lpstr>Vital signs and general health</vt:lpstr>
      <vt:lpstr>Postnatal care include</vt:lpstr>
      <vt:lpstr>Postnatal nursing care</vt:lpstr>
      <vt:lpstr>Neonate care instructions to the parents</vt:lpstr>
      <vt:lpstr>Postnatal complications</vt:lpstr>
      <vt:lpstr>References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Maternal and neonate nursing dept. First simister health assessment</dc:title>
  <dc:creator>HUDA</dc:creator>
  <cp:lastModifiedBy>Maher</cp:lastModifiedBy>
  <cp:revision>80</cp:revision>
  <dcterms:created xsi:type="dcterms:W3CDTF">2019-10-09T15:15:56Z</dcterms:created>
  <dcterms:modified xsi:type="dcterms:W3CDTF">2021-01-16T13:24:55Z</dcterms:modified>
</cp:coreProperties>
</file>