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4"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88" autoAdjust="0"/>
    <p:restoredTop sz="94660"/>
  </p:normalViewPr>
  <p:slideViewPr>
    <p:cSldViewPr>
      <p:cViewPr varScale="1">
        <p:scale>
          <a:sx n="66" d="100"/>
          <a:sy n="66" d="100"/>
        </p:scale>
        <p:origin x="-152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CDB65D0-DAB3-4B44-94BC-B43C71559D34}" type="datetimeFigureOut">
              <a:rPr lang="ar-IQ" smtClean="0"/>
              <a:pPr/>
              <a:t>12/05/1435</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D52EF9A-74C6-48C2-9258-59C485DFCD82}"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D74FE3-E0E8-4C9B-8F44-84F8E808F52D}" type="datetime1">
              <a:rPr lang="en-US" smtClean="0"/>
              <a:pPr/>
              <a:t>3/13/2014</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D2E66A-049C-4F27-B91F-EA9C609AFF84}" type="datetime1">
              <a:rPr lang="en-US" smtClean="0"/>
              <a:pPr/>
              <a:t>3/13/2014</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1A654-0B68-403A-85EF-A809AF7ADC13}" type="datetime1">
              <a:rPr lang="en-US" smtClean="0"/>
              <a:pPr/>
              <a:t>3/13/2014</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B90B76-BBB7-4DE6-92C0-77BB97B774D3}" type="datetime1">
              <a:rPr lang="en-US" smtClean="0"/>
              <a:pPr/>
              <a:t>3/13/2014</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286B97-3BF0-4B4E-8672-1D76059B72FD}" type="datetime1">
              <a:rPr lang="en-US" smtClean="0"/>
              <a:pPr/>
              <a:t>3/13/2014</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8403EC-302B-428E-BDFA-FC5E3866E1E2}" type="datetime1">
              <a:rPr lang="en-US" smtClean="0"/>
              <a:pPr/>
              <a:t>3/13/2014</a:t>
            </a:fld>
            <a:endParaRPr lang="en-US"/>
          </a:p>
        </p:txBody>
      </p:sp>
      <p:sp>
        <p:nvSpPr>
          <p:cNvPr id="6" name="Footer Placeholder 5"/>
          <p:cNvSpPr>
            <a:spLocks noGrp="1"/>
          </p:cNvSpPr>
          <p:nvPr>
            <p:ph type="ftr" sz="quarter" idx="11"/>
          </p:nvPr>
        </p:nvSpPr>
        <p:spPr/>
        <p:txBody>
          <a:bodyPr/>
          <a:lstStyle/>
          <a:p>
            <a:r>
              <a:rPr lang="ar-IQ" smtClean="0"/>
              <a:t>حاسبات                                                                              م. نجلاء عبد حمزة</a:t>
            </a:r>
            <a:endParaRPr lang="en-US"/>
          </a:p>
        </p:txBody>
      </p:sp>
      <p:sp>
        <p:nvSpPr>
          <p:cNvPr id="7" name="Slide Number Placeholder 6"/>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F9B0175-4CA2-4296-B794-3D6F8C7D28EC}" type="datetime1">
              <a:rPr lang="en-US" smtClean="0"/>
              <a:pPr/>
              <a:t>3/13/2014</a:t>
            </a:fld>
            <a:endParaRPr lang="en-US"/>
          </a:p>
        </p:txBody>
      </p:sp>
      <p:sp>
        <p:nvSpPr>
          <p:cNvPr id="8" name="Footer Placeholder 7"/>
          <p:cNvSpPr>
            <a:spLocks noGrp="1"/>
          </p:cNvSpPr>
          <p:nvPr>
            <p:ph type="ftr" sz="quarter" idx="11"/>
          </p:nvPr>
        </p:nvSpPr>
        <p:spPr/>
        <p:txBody>
          <a:bodyPr/>
          <a:lstStyle/>
          <a:p>
            <a:r>
              <a:rPr lang="ar-IQ" smtClean="0"/>
              <a:t>حاسبات                                                                              م. نجلاء عبد حمزة</a:t>
            </a:r>
            <a:endParaRPr lang="en-US"/>
          </a:p>
        </p:txBody>
      </p:sp>
      <p:sp>
        <p:nvSpPr>
          <p:cNvPr id="9" name="Slide Number Placeholder 8"/>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F71047-3DF9-4648-98C9-39CE86411A44}" type="datetime1">
              <a:rPr lang="en-US" smtClean="0"/>
              <a:pPr/>
              <a:t>3/13/2014</a:t>
            </a:fld>
            <a:endParaRPr lang="en-US"/>
          </a:p>
        </p:txBody>
      </p:sp>
      <p:sp>
        <p:nvSpPr>
          <p:cNvPr id="4" name="Footer Placeholder 3"/>
          <p:cNvSpPr>
            <a:spLocks noGrp="1"/>
          </p:cNvSpPr>
          <p:nvPr>
            <p:ph type="ftr" sz="quarter" idx="11"/>
          </p:nvPr>
        </p:nvSpPr>
        <p:spPr/>
        <p:txBody>
          <a:bodyPr/>
          <a:lstStyle/>
          <a:p>
            <a:r>
              <a:rPr lang="ar-IQ" smtClean="0"/>
              <a:t>حاسبات                                                                              م. نجلاء عبد حمزة</a:t>
            </a:r>
            <a:endParaRPr lang="en-US"/>
          </a:p>
        </p:txBody>
      </p:sp>
      <p:sp>
        <p:nvSpPr>
          <p:cNvPr id="5" name="Slide Number Placeholder 4"/>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F44553-C553-415E-AF1B-4F87A1E67713}" type="datetime1">
              <a:rPr lang="en-US" smtClean="0"/>
              <a:pPr/>
              <a:t>3/13/2014</a:t>
            </a:fld>
            <a:endParaRPr lang="en-US"/>
          </a:p>
        </p:txBody>
      </p:sp>
      <p:sp>
        <p:nvSpPr>
          <p:cNvPr id="3" name="Footer Placeholder 2"/>
          <p:cNvSpPr>
            <a:spLocks noGrp="1"/>
          </p:cNvSpPr>
          <p:nvPr>
            <p:ph type="ftr" sz="quarter" idx="11"/>
          </p:nvPr>
        </p:nvSpPr>
        <p:spPr/>
        <p:txBody>
          <a:bodyPr/>
          <a:lstStyle/>
          <a:p>
            <a:r>
              <a:rPr lang="ar-IQ" smtClean="0"/>
              <a:t>حاسبات                                                                              م. نجلاء عبد حمزة</a:t>
            </a:r>
            <a:endParaRPr lang="en-US"/>
          </a:p>
        </p:txBody>
      </p:sp>
      <p:sp>
        <p:nvSpPr>
          <p:cNvPr id="4" name="Slide Number Placeholder 3"/>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77C442-0037-4BAF-B64A-6B3D3100A17C}" type="datetime1">
              <a:rPr lang="en-US" smtClean="0"/>
              <a:pPr/>
              <a:t>3/13/2014</a:t>
            </a:fld>
            <a:endParaRPr lang="en-US"/>
          </a:p>
        </p:txBody>
      </p:sp>
      <p:sp>
        <p:nvSpPr>
          <p:cNvPr id="6" name="Footer Placeholder 5"/>
          <p:cNvSpPr>
            <a:spLocks noGrp="1"/>
          </p:cNvSpPr>
          <p:nvPr>
            <p:ph type="ftr" sz="quarter" idx="11"/>
          </p:nvPr>
        </p:nvSpPr>
        <p:spPr/>
        <p:txBody>
          <a:bodyPr/>
          <a:lstStyle/>
          <a:p>
            <a:r>
              <a:rPr lang="ar-IQ" smtClean="0"/>
              <a:t>حاسبات                                                                              م. نجلاء عبد حمزة</a:t>
            </a:r>
            <a:endParaRPr lang="en-US"/>
          </a:p>
        </p:txBody>
      </p:sp>
      <p:sp>
        <p:nvSpPr>
          <p:cNvPr id="7" name="Slide Number Placeholder 6"/>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A14F7F-2B45-4C23-BE2B-332CA538DAB3}" type="datetime1">
              <a:rPr lang="en-US" smtClean="0"/>
              <a:pPr/>
              <a:t>3/13/2014</a:t>
            </a:fld>
            <a:endParaRPr lang="en-US"/>
          </a:p>
        </p:txBody>
      </p:sp>
      <p:sp>
        <p:nvSpPr>
          <p:cNvPr id="6" name="Footer Placeholder 5"/>
          <p:cNvSpPr>
            <a:spLocks noGrp="1"/>
          </p:cNvSpPr>
          <p:nvPr>
            <p:ph type="ftr" sz="quarter" idx="11"/>
          </p:nvPr>
        </p:nvSpPr>
        <p:spPr/>
        <p:txBody>
          <a:bodyPr/>
          <a:lstStyle/>
          <a:p>
            <a:r>
              <a:rPr lang="ar-IQ" smtClean="0"/>
              <a:t>حاسبات                                                                              م. نجلاء عبد حمزة</a:t>
            </a:r>
            <a:endParaRPr lang="en-US"/>
          </a:p>
        </p:txBody>
      </p:sp>
      <p:sp>
        <p:nvSpPr>
          <p:cNvPr id="7" name="Slide Number Placeholder 6"/>
          <p:cNvSpPr>
            <a:spLocks noGrp="1"/>
          </p:cNvSpPr>
          <p:nvPr>
            <p:ph type="sldNum" sz="quarter" idx="12"/>
          </p:nvPr>
        </p:nvSpPr>
        <p:spPr/>
        <p:txBody>
          <a:bodyPr/>
          <a:lstStyle/>
          <a:p>
            <a:fld id="{97A5985B-EE4F-4F52-9D84-9066DB58B5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69E2A8-9869-404D-BBAA-627C93A3C6E4}" type="datetime1">
              <a:rPr lang="en-US" smtClean="0"/>
              <a:pPr/>
              <a:t>3/13/2014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ar-IQ" smtClean="0"/>
              <a:t>حاسبات                                                                              م. نجلاء عبد حمزة</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A5985B-EE4F-4F52-9D84-9066DB58B50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642910" y="142852"/>
            <a:ext cx="8072494" cy="35719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6000760" y="3714752"/>
            <a:ext cx="2571750" cy="257176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97A5985B-EE4F-4F52-9D84-9066DB58B504}" type="slidenum">
              <a:rPr lang="en-US" sz="1400" b="1" smtClean="0"/>
              <a:pPr/>
              <a:t>1</a:t>
            </a:fld>
            <a:endParaRPr lang="en-US" sz="1400" b="1" dirty="0"/>
          </a:p>
        </p:txBody>
      </p:sp>
      <p:sp>
        <p:nvSpPr>
          <p:cNvPr id="5" name="Footer Placeholder 4"/>
          <p:cNvSpPr>
            <a:spLocks noGrp="1"/>
          </p:cNvSpPr>
          <p:nvPr>
            <p:ph type="ftr" sz="quarter" idx="11"/>
          </p:nvPr>
        </p:nvSpPr>
        <p:spPr>
          <a:xfrm>
            <a:off x="1142976" y="6356350"/>
            <a:ext cx="5572164" cy="365125"/>
          </a:xfrm>
        </p:spPr>
        <p:txBody>
          <a:bodyPr/>
          <a:lstStyle/>
          <a:p>
            <a:r>
              <a:rPr lang="ar-IQ" sz="1400" b="1" dirty="0" smtClean="0"/>
              <a:t>حاسبات                                                                              م. نجلاء عبد حمزة</a:t>
            </a:r>
            <a:endParaRPr lang="en-US" sz="1400" b="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srcRect/>
          <a:stretch>
            <a:fillRect/>
          </a:stretch>
        </p:blipFill>
        <p:spPr bwMode="auto">
          <a:xfrm>
            <a:off x="357158" y="2214554"/>
            <a:ext cx="8358246" cy="142876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7358082" y="3571876"/>
            <a:ext cx="1333500" cy="409575"/>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a:stretch>
            <a:fillRect/>
          </a:stretch>
        </p:blipFill>
        <p:spPr bwMode="auto">
          <a:xfrm>
            <a:off x="357158" y="4071942"/>
            <a:ext cx="8358246" cy="1285884"/>
          </a:xfrm>
          <a:prstGeom prst="rect">
            <a:avLst/>
          </a:prstGeom>
          <a:noFill/>
          <a:ln w="9525">
            <a:noFill/>
            <a:miter lim="800000"/>
            <a:headEnd/>
            <a:tailEnd/>
          </a:ln>
          <a:effectLst/>
        </p:spPr>
      </p:pic>
      <p:pic>
        <p:nvPicPr>
          <p:cNvPr id="2054" name="Picture 6"/>
          <p:cNvPicPr>
            <a:picLocks noChangeAspect="1" noChangeArrowheads="1"/>
          </p:cNvPicPr>
          <p:nvPr/>
        </p:nvPicPr>
        <p:blipFill>
          <a:blip r:embed="rId5"/>
          <a:srcRect/>
          <a:stretch>
            <a:fillRect/>
          </a:stretch>
        </p:blipFill>
        <p:spPr bwMode="auto">
          <a:xfrm>
            <a:off x="5072066" y="5429264"/>
            <a:ext cx="3686175" cy="352425"/>
          </a:xfrm>
          <a:prstGeom prst="rect">
            <a:avLst/>
          </a:prstGeom>
          <a:noFill/>
          <a:ln w="9525">
            <a:noFill/>
            <a:miter lim="800000"/>
            <a:headEnd/>
            <a:tailEnd/>
          </a:ln>
          <a:effectLst/>
        </p:spPr>
      </p:pic>
      <p:pic>
        <p:nvPicPr>
          <p:cNvPr id="2056" name="Picture 8"/>
          <p:cNvPicPr>
            <a:picLocks noChangeAspect="1" noChangeArrowheads="1"/>
          </p:cNvPicPr>
          <p:nvPr/>
        </p:nvPicPr>
        <p:blipFill>
          <a:blip r:embed="rId6"/>
          <a:srcRect/>
          <a:stretch>
            <a:fillRect/>
          </a:stretch>
        </p:blipFill>
        <p:spPr bwMode="auto">
          <a:xfrm>
            <a:off x="285720" y="428604"/>
            <a:ext cx="8286808" cy="1728789"/>
          </a:xfrm>
          <a:prstGeom prst="rect">
            <a:avLst/>
          </a:prstGeom>
          <a:noFill/>
          <a:ln w="9525">
            <a:noFill/>
            <a:miter lim="800000"/>
            <a:headEnd/>
            <a:tailEnd/>
          </a:ln>
          <a:effectLst/>
        </p:spPr>
      </p:pic>
      <p:sp>
        <p:nvSpPr>
          <p:cNvPr id="7" name="Slide Number Placeholder 6"/>
          <p:cNvSpPr>
            <a:spLocks noGrp="1"/>
          </p:cNvSpPr>
          <p:nvPr>
            <p:ph type="sldNum" sz="quarter" idx="12"/>
          </p:nvPr>
        </p:nvSpPr>
        <p:spPr/>
        <p:txBody>
          <a:bodyPr/>
          <a:lstStyle/>
          <a:p>
            <a:fld id="{97A5985B-EE4F-4F52-9D84-9066DB58B504}" type="slidenum">
              <a:rPr lang="en-US" sz="1400" b="1" smtClean="0"/>
              <a:pPr/>
              <a:t>2</a:t>
            </a:fld>
            <a:endParaRPr lang="en-US" sz="1400" b="1" dirty="0"/>
          </a:p>
        </p:txBody>
      </p:sp>
      <p:sp>
        <p:nvSpPr>
          <p:cNvPr id="8" name="Footer Placeholder 7"/>
          <p:cNvSpPr>
            <a:spLocks noGrp="1"/>
          </p:cNvSpPr>
          <p:nvPr>
            <p:ph type="ftr" sz="quarter" idx="11"/>
          </p:nvPr>
        </p:nvSpPr>
        <p:spPr>
          <a:xfrm>
            <a:off x="571472" y="6356350"/>
            <a:ext cx="6215106" cy="365125"/>
          </a:xfrm>
        </p:spPr>
        <p:txBody>
          <a:bodyPr/>
          <a:lstStyle/>
          <a:p>
            <a:r>
              <a:rPr lang="ar-IQ" sz="1400" b="1" dirty="0" smtClean="0"/>
              <a:t>حاسبات                                                                              م. نجلاء عبد حمزة</a:t>
            </a:r>
            <a:endParaRPr lang="en-US" sz="1400" b="1"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000108"/>
            <a:ext cx="8229600" cy="4214842"/>
          </a:xfrm>
        </p:spPr>
        <p:txBody>
          <a:bodyPr>
            <a:normAutofit fontScale="90000"/>
          </a:bodyPr>
          <a:lstStyle/>
          <a:p>
            <a:pPr algn="r" rtl="1"/>
            <a:r>
              <a:rPr lang="ar-IQ" sz="2400" dirty="0" smtClean="0"/>
              <a:t>عند اختيار الحركة المخصصة على نص او كائن معين فلابد من تحديد خصائص الحركة من لوح </a:t>
            </a:r>
            <a:r>
              <a:rPr lang="en-US" sz="2400" dirty="0" smtClean="0"/>
              <a:t>Custom Animation  </a:t>
            </a:r>
            <a:r>
              <a:rPr lang="ar-IQ" sz="2400" dirty="0" smtClean="0"/>
              <a:t>مثلا بداية الحركة </a:t>
            </a:r>
            <a:r>
              <a:rPr lang="en-US" sz="2400" dirty="0" smtClean="0"/>
              <a:t>start</a:t>
            </a:r>
            <a:r>
              <a:rPr lang="ar-IQ" sz="2400" dirty="0" smtClean="0"/>
              <a:t> نقوم بالنقر على زر </a:t>
            </a:r>
            <a:r>
              <a:rPr lang="en-US" sz="2400" dirty="0" smtClean="0"/>
              <a:t>Start</a:t>
            </a:r>
            <a:r>
              <a:rPr lang="ar-IQ" sz="2400" dirty="0" smtClean="0"/>
              <a:t> واختيار احدى الخيارات:-</a:t>
            </a:r>
            <a:br>
              <a:rPr lang="ar-IQ" sz="2400" dirty="0" smtClean="0"/>
            </a:br>
            <a:r>
              <a:rPr lang="en-US" sz="2400" dirty="0" smtClean="0"/>
              <a:t>After Previous</a:t>
            </a:r>
            <a:r>
              <a:rPr lang="ar-IQ" sz="2400" dirty="0" smtClean="0"/>
              <a:t> يقصد بها بدأ الحركة بعد الحركة المخصصة السابقة.</a:t>
            </a:r>
            <a:br>
              <a:rPr lang="ar-IQ" sz="2400" dirty="0" smtClean="0"/>
            </a:br>
            <a:r>
              <a:rPr lang="en-US" sz="2400" dirty="0" smtClean="0"/>
              <a:t>With Previous</a:t>
            </a:r>
            <a:r>
              <a:rPr lang="ar-IQ" sz="2400" dirty="0" smtClean="0"/>
              <a:t> يقصد بها بدأ الحركة مع الحركة المخصصة السابقة بنفس الوقت.</a:t>
            </a:r>
            <a:br>
              <a:rPr lang="ar-IQ" sz="2400" dirty="0" smtClean="0"/>
            </a:br>
            <a:r>
              <a:rPr lang="en-US" sz="2400" dirty="0" smtClean="0"/>
              <a:t>On Click</a:t>
            </a:r>
            <a:r>
              <a:rPr lang="ar-IQ" sz="2400" dirty="0" smtClean="0"/>
              <a:t> يقصد بها عند الضغط بالماوس تبدأ الحركة</a:t>
            </a:r>
            <a:br>
              <a:rPr lang="ar-IQ" sz="2400" dirty="0" smtClean="0"/>
            </a:br>
            <a:r>
              <a:rPr lang="ar-IQ" sz="2400" dirty="0" smtClean="0"/>
              <a:t>وغيرها من الخصائص مثلا اتجاه الحركة </a:t>
            </a:r>
            <a:r>
              <a:rPr lang="en-US" sz="2400" dirty="0" smtClean="0"/>
              <a:t>Direction</a:t>
            </a:r>
            <a:r>
              <a:rPr lang="ar-IQ" sz="2400" dirty="0" smtClean="0"/>
              <a:t> والسرعة </a:t>
            </a:r>
            <a:r>
              <a:rPr lang="en-US" sz="2400" dirty="0" smtClean="0"/>
              <a:t>Speed</a:t>
            </a:r>
            <a:r>
              <a:rPr lang="ar-IQ" sz="2400" dirty="0" smtClean="0"/>
              <a:t> فلابد من اختيار الخصائص المطلوبة لكل حركة.</a:t>
            </a:r>
            <a:br>
              <a:rPr lang="ar-IQ" sz="2400" dirty="0" smtClean="0"/>
            </a:br>
            <a:r>
              <a:rPr lang="ar-IQ" sz="2400" dirty="0" smtClean="0"/>
              <a:t>لتحديد وقت بدأ الحركة ( عند اختيار </a:t>
            </a:r>
            <a:r>
              <a:rPr lang="en-US" sz="2400" dirty="0" smtClean="0"/>
              <a:t>After Previous</a:t>
            </a:r>
            <a:r>
              <a:rPr lang="ar-IQ" sz="2400" dirty="0" smtClean="0"/>
              <a:t>) نقوم بما يلي:-</a:t>
            </a:r>
            <a:br>
              <a:rPr lang="ar-IQ" sz="2400" dirty="0" smtClean="0"/>
            </a:br>
            <a:r>
              <a:rPr lang="ar-IQ" sz="2400" dirty="0" smtClean="0"/>
              <a:t>1. نقوم بتحديد الحركة المخصصة التي تم تطبيقها والضغط بالزر الايمن للماوس واختيار </a:t>
            </a:r>
            <a:r>
              <a:rPr lang="en-US" sz="2400" dirty="0" smtClean="0"/>
              <a:t>Timing</a:t>
            </a:r>
            <a:r>
              <a:rPr lang="ar-IQ" sz="2400" dirty="0" smtClean="0"/>
              <a:t>.</a:t>
            </a:r>
            <a:br>
              <a:rPr lang="ar-IQ" sz="2400" dirty="0" smtClean="0"/>
            </a:br>
            <a:r>
              <a:rPr lang="ar-IQ" sz="2400" dirty="0" smtClean="0"/>
              <a:t>2. الذهاب الى خانة </a:t>
            </a:r>
            <a:r>
              <a:rPr lang="en-US" sz="2400" dirty="0" smtClean="0"/>
              <a:t>Delay</a:t>
            </a:r>
            <a:r>
              <a:rPr lang="ar-IQ" sz="2400" dirty="0" smtClean="0"/>
              <a:t> وتحديد الوقت المطلوب.</a:t>
            </a:r>
            <a:endParaRPr lang="en-US" sz="2400" dirty="0"/>
          </a:p>
        </p:txBody>
      </p:sp>
      <p:pic>
        <p:nvPicPr>
          <p:cNvPr id="9218" name="Picture 2"/>
          <p:cNvPicPr>
            <a:picLocks noChangeAspect="1" noChangeArrowheads="1"/>
          </p:cNvPicPr>
          <p:nvPr/>
        </p:nvPicPr>
        <p:blipFill>
          <a:blip r:embed="rId2"/>
          <a:srcRect/>
          <a:stretch>
            <a:fillRect/>
          </a:stretch>
        </p:blipFill>
        <p:spPr bwMode="auto">
          <a:xfrm>
            <a:off x="-19050" y="357166"/>
            <a:ext cx="8520140" cy="62865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97A5985B-EE4F-4F52-9D84-9066DB58B504}" type="slidenum">
              <a:rPr lang="en-US" sz="1400" b="1" smtClean="0"/>
              <a:pPr/>
              <a:t>3</a:t>
            </a:fld>
            <a:endParaRPr lang="en-US" sz="1400" b="1" dirty="0"/>
          </a:p>
        </p:txBody>
      </p:sp>
      <p:sp>
        <p:nvSpPr>
          <p:cNvPr id="5" name="Footer Placeholder 4"/>
          <p:cNvSpPr>
            <a:spLocks noGrp="1"/>
          </p:cNvSpPr>
          <p:nvPr>
            <p:ph type="ftr" sz="quarter" idx="11"/>
          </p:nvPr>
        </p:nvSpPr>
        <p:spPr>
          <a:xfrm>
            <a:off x="1285852" y="6356350"/>
            <a:ext cx="5786478"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428596" y="857232"/>
            <a:ext cx="8429684" cy="4167207"/>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97A5985B-EE4F-4F52-9D84-9066DB58B504}" type="slidenum">
              <a:rPr lang="en-US" sz="1400" b="1" smtClean="0"/>
              <a:pPr/>
              <a:t>4</a:t>
            </a:fld>
            <a:endParaRPr lang="en-US" sz="1400" b="1" dirty="0"/>
          </a:p>
        </p:txBody>
      </p:sp>
      <p:sp>
        <p:nvSpPr>
          <p:cNvPr id="4" name="Footer Placeholder 3"/>
          <p:cNvSpPr>
            <a:spLocks noGrp="1"/>
          </p:cNvSpPr>
          <p:nvPr>
            <p:ph type="ftr" sz="quarter" idx="11"/>
          </p:nvPr>
        </p:nvSpPr>
        <p:spPr>
          <a:xfrm>
            <a:off x="714348" y="6356350"/>
            <a:ext cx="5643602" cy="365125"/>
          </a:xfrm>
        </p:spPr>
        <p:txBody>
          <a:bodyPr/>
          <a:lstStyle/>
          <a:p>
            <a:r>
              <a:rPr lang="ar-IQ" sz="1400" b="1" dirty="0" smtClean="0"/>
              <a:t>حاسبات                                                                              م. نجلاء عبد حمزة</a:t>
            </a:r>
            <a:endParaRPr lang="en-US" sz="1400" b="1"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5214942" y="214291"/>
            <a:ext cx="3067050" cy="4143404"/>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357158" y="4429132"/>
            <a:ext cx="8501123" cy="928694"/>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97A5985B-EE4F-4F52-9D84-9066DB58B504}" type="slidenum">
              <a:rPr lang="en-US" sz="1400" b="1" smtClean="0"/>
              <a:pPr/>
              <a:t>5</a:t>
            </a:fld>
            <a:endParaRPr lang="en-US" sz="1400" b="1" dirty="0"/>
          </a:p>
        </p:txBody>
      </p:sp>
      <p:sp>
        <p:nvSpPr>
          <p:cNvPr id="5" name="Footer Placeholder 4"/>
          <p:cNvSpPr>
            <a:spLocks noGrp="1"/>
          </p:cNvSpPr>
          <p:nvPr>
            <p:ph type="ftr" sz="quarter" idx="11"/>
          </p:nvPr>
        </p:nvSpPr>
        <p:spPr>
          <a:xfrm>
            <a:off x="1000100" y="6356350"/>
            <a:ext cx="5643602" cy="365125"/>
          </a:xfrm>
        </p:spPr>
        <p:txBody>
          <a:bodyPr/>
          <a:lstStyle/>
          <a:p>
            <a:r>
              <a:rPr lang="ar-IQ" sz="1400" b="1" dirty="0" smtClean="0"/>
              <a:t>حاسبات                                                                              م. نجلاء عبد حمزة</a:t>
            </a:r>
            <a:endParaRPr lang="en-US" sz="1400" b="1"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285720" y="357166"/>
            <a:ext cx="8501123" cy="809625"/>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6643702" y="1285860"/>
            <a:ext cx="1933575" cy="1343025"/>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a:srcRect/>
          <a:stretch>
            <a:fillRect/>
          </a:stretch>
        </p:blipFill>
        <p:spPr bwMode="auto">
          <a:xfrm>
            <a:off x="357158" y="2928938"/>
            <a:ext cx="8429684" cy="1000125"/>
          </a:xfrm>
          <a:prstGeom prst="rect">
            <a:avLst/>
          </a:prstGeom>
          <a:noFill/>
          <a:ln w="9525">
            <a:noFill/>
            <a:miter lim="800000"/>
            <a:headEnd/>
            <a:tailEnd/>
          </a:ln>
          <a:effectLst/>
        </p:spPr>
      </p:pic>
      <p:pic>
        <p:nvPicPr>
          <p:cNvPr id="5125" name="Picture 5"/>
          <p:cNvPicPr>
            <a:picLocks noChangeAspect="1" noChangeArrowheads="1"/>
          </p:cNvPicPr>
          <p:nvPr/>
        </p:nvPicPr>
        <p:blipFill>
          <a:blip r:embed="rId5"/>
          <a:srcRect/>
          <a:stretch>
            <a:fillRect/>
          </a:stretch>
        </p:blipFill>
        <p:spPr bwMode="auto">
          <a:xfrm>
            <a:off x="6072198" y="3786190"/>
            <a:ext cx="2695575" cy="2214578"/>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97A5985B-EE4F-4F52-9D84-9066DB58B504}" type="slidenum">
              <a:rPr lang="en-US" sz="1400" b="1" smtClean="0"/>
              <a:pPr/>
              <a:t>6</a:t>
            </a:fld>
            <a:endParaRPr lang="en-US" sz="1400" b="1" dirty="0"/>
          </a:p>
        </p:txBody>
      </p:sp>
      <p:sp>
        <p:nvSpPr>
          <p:cNvPr id="7" name="Footer Placeholder 6"/>
          <p:cNvSpPr>
            <a:spLocks noGrp="1"/>
          </p:cNvSpPr>
          <p:nvPr>
            <p:ph type="ftr" sz="quarter" idx="11"/>
          </p:nvPr>
        </p:nvSpPr>
        <p:spPr>
          <a:xfrm>
            <a:off x="928662" y="6356350"/>
            <a:ext cx="5643602"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428596" y="214290"/>
            <a:ext cx="8215370" cy="2428892"/>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357158" y="2928934"/>
            <a:ext cx="8358246" cy="1333500"/>
          </a:xfrm>
          <a:prstGeom prst="rect">
            <a:avLst/>
          </a:prstGeom>
          <a:noFill/>
          <a:ln w="9525">
            <a:noFill/>
            <a:miter lim="800000"/>
            <a:headEnd/>
            <a:tailEnd/>
          </a:ln>
          <a:effectLst/>
        </p:spPr>
      </p:pic>
      <p:pic>
        <p:nvPicPr>
          <p:cNvPr id="6148" name="Picture 4"/>
          <p:cNvPicPr>
            <a:picLocks noChangeAspect="1" noChangeArrowheads="1"/>
          </p:cNvPicPr>
          <p:nvPr/>
        </p:nvPicPr>
        <p:blipFill>
          <a:blip r:embed="rId4"/>
          <a:srcRect/>
          <a:stretch>
            <a:fillRect/>
          </a:stretch>
        </p:blipFill>
        <p:spPr bwMode="auto">
          <a:xfrm>
            <a:off x="8215338" y="4214818"/>
            <a:ext cx="390525" cy="409575"/>
          </a:xfrm>
          <a:prstGeom prst="rect">
            <a:avLst/>
          </a:prstGeom>
          <a:noFill/>
          <a:ln w="9525">
            <a:noFill/>
            <a:miter lim="800000"/>
            <a:headEnd/>
            <a:tailEnd/>
          </a:ln>
          <a:effectLst/>
        </p:spPr>
      </p:pic>
      <p:pic>
        <p:nvPicPr>
          <p:cNvPr id="6149" name="Picture 5"/>
          <p:cNvPicPr>
            <a:picLocks noChangeAspect="1" noChangeArrowheads="1"/>
          </p:cNvPicPr>
          <p:nvPr/>
        </p:nvPicPr>
        <p:blipFill>
          <a:blip r:embed="rId5"/>
          <a:srcRect/>
          <a:stretch>
            <a:fillRect/>
          </a:stretch>
        </p:blipFill>
        <p:spPr bwMode="auto">
          <a:xfrm>
            <a:off x="4714876" y="4286256"/>
            <a:ext cx="3438525" cy="581025"/>
          </a:xfrm>
          <a:prstGeom prst="rect">
            <a:avLst/>
          </a:prstGeom>
          <a:noFill/>
          <a:ln w="9525">
            <a:noFill/>
            <a:miter lim="800000"/>
            <a:headEnd/>
            <a:tailEnd/>
          </a:ln>
          <a:effectLst/>
        </p:spPr>
      </p:pic>
      <p:pic>
        <p:nvPicPr>
          <p:cNvPr id="6150" name="Picture 6"/>
          <p:cNvPicPr>
            <a:picLocks noChangeAspect="1" noChangeArrowheads="1"/>
          </p:cNvPicPr>
          <p:nvPr/>
        </p:nvPicPr>
        <p:blipFill>
          <a:blip r:embed="rId6"/>
          <a:srcRect/>
          <a:stretch>
            <a:fillRect/>
          </a:stretch>
        </p:blipFill>
        <p:spPr bwMode="auto">
          <a:xfrm>
            <a:off x="3786182" y="4286256"/>
            <a:ext cx="1000125" cy="495300"/>
          </a:xfrm>
          <a:prstGeom prst="rect">
            <a:avLst/>
          </a:prstGeom>
          <a:noFill/>
          <a:ln w="9525">
            <a:noFill/>
            <a:miter lim="800000"/>
            <a:headEnd/>
            <a:tailEnd/>
          </a:ln>
          <a:effectLst/>
        </p:spPr>
      </p:pic>
      <p:pic>
        <p:nvPicPr>
          <p:cNvPr id="6151" name="Picture 7"/>
          <p:cNvPicPr>
            <a:picLocks noChangeAspect="1" noChangeArrowheads="1"/>
          </p:cNvPicPr>
          <p:nvPr/>
        </p:nvPicPr>
        <p:blipFill>
          <a:blip r:embed="rId7"/>
          <a:srcRect/>
          <a:stretch>
            <a:fillRect/>
          </a:stretch>
        </p:blipFill>
        <p:spPr bwMode="auto">
          <a:xfrm>
            <a:off x="428596" y="4643446"/>
            <a:ext cx="8215370" cy="1038225"/>
          </a:xfrm>
          <a:prstGeom prst="rect">
            <a:avLst/>
          </a:prstGeom>
          <a:noFill/>
          <a:ln w="9525">
            <a:noFill/>
            <a:miter lim="800000"/>
            <a:headEnd/>
            <a:tailEnd/>
          </a:ln>
          <a:effectLst/>
        </p:spPr>
      </p:pic>
      <p:sp>
        <p:nvSpPr>
          <p:cNvPr id="8" name="Slide Number Placeholder 7"/>
          <p:cNvSpPr>
            <a:spLocks noGrp="1"/>
          </p:cNvSpPr>
          <p:nvPr>
            <p:ph type="sldNum" sz="quarter" idx="12"/>
          </p:nvPr>
        </p:nvSpPr>
        <p:spPr/>
        <p:txBody>
          <a:bodyPr/>
          <a:lstStyle/>
          <a:p>
            <a:fld id="{97A5985B-EE4F-4F52-9D84-9066DB58B504}" type="slidenum">
              <a:rPr lang="en-US" sz="1400" b="1" smtClean="0"/>
              <a:pPr/>
              <a:t>7</a:t>
            </a:fld>
            <a:endParaRPr lang="en-US" sz="1400" b="1" dirty="0"/>
          </a:p>
        </p:txBody>
      </p:sp>
      <p:sp>
        <p:nvSpPr>
          <p:cNvPr id="9" name="Footer Placeholder 8"/>
          <p:cNvSpPr>
            <a:spLocks noGrp="1"/>
          </p:cNvSpPr>
          <p:nvPr>
            <p:ph type="ftr" sz="quarter" idx="11"/>
          </p:nvPr>
        </p:nvSpPr>
        <p:spPr>
          <a:xfrm>
            <a:off x="1000100" y="6356350"/>
            <a:ext cx="6000792"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785786" y="214290"/>
            <a:ext cx="7953378" cy="133350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a:srcRect/>
          <a:stretch>
            <a:fillRect/>
          </a:stretch>
        </p:blipFill>
        <p:spPr bwMode="auto">
          <a:xfrm>
            <a:off x="285720" y="1857364"/>
            <a:ext cx="8572560" cy="781050"/>
          </a:xfrm>
          <a:prstGeom prst="rect">
            <a:avLst/>
          </a:prstGeom>
          <a:noFill/>
          <a:ln w="9525">
            <a:noFill/>
            <a:miter lim="800000"/>
            <a:headEnd/>
            <a:tailEnd/>
          </a:ln>
          <a:effectLst/>
        </p:spPr>
      </p:pic>
      <p:pic>
        <p:nvPicPr>
          <p:cNvPr id="7172" name="Picture 4"/>
          <p:cNvPicPr>
            <a:picLocks noChangeAspect="1" noChangeArrowheads="1"/>
          </p:cNvPicPr>
          <p:nvPr/>
        </p:nvPicPr>
        <p:blipFill>
          <a:blip r:embed="rId4"/>
          <a:srcRect/>
          <a:stretch>
            <a:fillRect/>
          </a:stretch>
        </p:blipFill>
        <p:spPr bwMode="auto">
          <a:xfrm>
            <a:off x="3886200" y="3000372"/>
            <a:ext cx="2043122" cy="623891"/>
          </a:xfrm>
          <a:prstGeom prst="rect">
            <a:avLst/>
          </a:prstGeom>
          <a:noFill/>
          <a:ln w="9525">
            <a:noFill/>
            <a:miter lim="800000"/>
            <a:headEnd/>
            <a:tailEnd/>
          </a:ln>
          <a:effectLst/>
        </p:spPr>
      </p:pic>
      <p:pic>
        <p:nvPicPr>
          <p:cNvPr id="7173" name="Picture 5"/>
          <p:cNvPicPr>
            <a:picLocks noChangeAspect="1" noChangeArrowheads="1"/>
          </p:cNvPicPr>
          <p:nvPr/>
        </p:nvPicPr>
        <p:blipFill>
          <a:blip r:embed="rId5"/>
          <a:srcRect/>
          <a:stretch>
            <a:fillRect/>
          </a:stretch>
        </p:blipFill>
        <p:spPr bwMode="auto">
          <a:xfrm>
            <a:off x="0" y="3786190"/>
            <a:ext cx="8858280" cy="1162050"/>
          </a:xfrm>
          <a:prstGeom prst="rect">
            <a:avLst/>
          </a:prstGeom>
          <a:noFill/>
          <a:ln w="9525">
            <a:noFill/>
            <a:miter lim="800000"/>
            <a:headEnd/>
            <a:tailEnd/>
          </a:ln>
          <a:effectLst/>
        </p:spPr>
      </p:pic>
      <p:pic>
        <p:nvPicPr>
          <p:cNvPr id="7174" name="Picture 6"/>
          <p:cNvPicPr>
            <a:picLocks noChangeAspect="1" noChangeArrowheads="1"/>
          </p:cNvPicPr>
          <p:nvPr/>
        </p:nvPicPr>
        <p:blipFill>
          <a:blip r:embed="rId6"/>
          <a:srcRect/>
          <a:stretch>
            <a:fillRect/>
          </a:stretch>
        </p:blipFill>
        <p:spPr bwMode="auto">
          <a:xfrm>
            <a:off x="500034" y="5000636"/>
            <a:ext cx="8286808" cy="819150"/>
          </a:xfrm>
          <a:prstGeom prst="rect">
            <a:avLst/>
          </a:prstGeom>
          <a:noFill/>
          <a:ln w="9525">
            <a:noFill/>
            <a:miter lim="800000"/>
            <a:headEnd/>
            <a:tailEnd/>
          </a:ln>
          <a:effectLst/>
        </p:spPr>
      </p:pic>
      <p:sp>
        <p:nvSpPr>
          <p:cNvPr id="7" name="Slide Number Placeholder 6"/>
          <p:cNvSpPr>
            <a:spLocks noGrp="1"/>
          </p:cNvSpPr>
          <p:nvPr>
            <p:ph type="sldNum" sz="quarter" idx="12"/>
          </p:nvPr>
        </p:nvSpPr>
        <p:spPr/>
        <p:txBody>
          <a:bodyPr/>
          <a:lstStyle/>
          <a:p>
            <a:fld id="{97A5985B-EE4F-4F52-9D84-9066DB58B504}" type="slidenum">
              <a:rPr lang="en-US" sz="1400" b="1" smtClean="0"/>
              <a:pPr/>
              <a:t>8</a:t>
            </a:fld>
            <a:endParaRPr lang="en-US" sz="1400" b="1" dirty="0"/>
          </a:p>
        </p:txBody>
      </p:sp>
      <p:sp>
        <p:nvSpPr>
          <p:cNvPr id="8" name="Footer Placeholder 7"/>
          <p:cNvSpPr>
            <a:spLocks noGrp="1"/>
          </p:cNvSpPr>
          <p:nvPr>
            <p:ph type="ftr" sz="quarter" idx="11"/>
          </p:nvPr>
        </p:nvSpPr>
        <p:spPr>
          <a:xfrm>
            <a:off x="857224" y="6356350"/>
            <a:ext cx="6286544"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357157" y="357166"/>
            <a:ext cx="8358247" cy="1000125"/>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785786" y="1571613"/>
            <a:ext cx="7572428" cy="364333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97A5985B-EE4F-4F52-9D84-9066DB58B504}" type="slidenum">
              <a:rPr lang="en-US" sz="1400" b="1" smtClean="0"/>
              <a:pPr/>
              <a:t>9</a:t>
            </a:fld>
            <a:endParaRPr lang="en-US" sz="1400" b="1" dirty="0"/>
          </a:p>
        </p:txBody>
      </p:sp>
      <p:sp>
        <p:nvSpPr>
          <p:cNvPr id="5" name="Footer Placeholder 4"/>
          <p:cNvSpPr>
            <a:spLocks noGrp="1"/>
          </p:cNvSpPr>
          <p:nvPr>
            <p:ph type="ftr" sz="quarter" idx="11"/>
          </p:nvPr>
        </p:nvSpPr>
        <p:spPr>
          <a:xfrm>
            <a:off x="642910" y="6356350"/>
            <a:ext cx="6143668"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94</Words>
  <Application>Microsoft Office PowerPoint</Application>
  <PresentationFormat>On-screen Show (4:3)</PresentationFormat>
  <Paragraphs>19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عند اختيار الحركة المخصصة على نص او كائن معين فلابد من تحديد خصائص الحركة من لوح Custom Animation  مثلا بداية الحركة start نقوم بالنقر على زر Start واختيار احدى الخيارات:- After Previous يقصد بها بدأ الحركة بعد الحركة المخصصة السابقة. With Previous يقصد بها بدأ الحركة مع الحركة المخصصة السابقة بنفس الوقت. On Click يقصد بها عند الضغط بالماوس تبدأ الحركة وغيرها من الخصائص مثلا اتجاه الحركة Direction والسرعة Speed فلابد من اختيار الخصائص المطلوبة لكل حركة. لتحديد وقت بدأ الحركة ( عند اختيار After Previous) نقوم بما يلي:- 1. نقوم بتحديد الحركة المخصصة التي تم تطبيقها والضغط بالزر الايمن للماوس واختيار Timing. 2. الذهاب الى خانة Delay وتحديد الوقت المطلوب.</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najlaa</dc:creator>
  <cp:lastModifiedBy>sp</cp:lastModifiedBy>
  <cp:revision>8</cp:revision>
  <dcterms:created xsi:type="dcterms:W3CDTF">2014-03-12T23:37:19Z</dcterms:created>
  <dcterms:modified xsi:type="dcterms:W3CDTF">2014-03-13T07:45:11Z</dcterms:modified>
</cp:coreProperties>
</file>