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A1CB49-D8D0-40D7-8122-5C10155B395B}" type="datetimeFigureOut">
              <a:rPr lang="en-US" smtClean="0"/>
              <a:pPr/>
              <a:t>12/15/2013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E82898-BCE3-4E8E-94A9-B43A99BCDC4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32B8D3-4B31-4B5A-B741-C06385102379}" type="datetime1">
              <a:rPr lang="en-US" smtClean="0"/>
              <a:pPr/>
              <a:t>12/15/2013</a:t>
            </a:fld>
            <a:endParaRPr lang="en-US"/>
          </a:p>
        </p:txBody>
      </p:sp>
      <p:sp>
        <p:nvSpPr>
          <p:cNvPr id="5" name="Footer Placeholder 4"/>
          <p:cNvSpPr>
            <a:spLocks noGrp="1"/>
          </p:cNvSpPr>
          <p:nvPr>
            <p:ph type="ftr" sz="quarter" idx="11"/>
          </p:nvPr>
        </p:nvSpPr>
        <p:spPr/>
        <p:txBody>
          <a:bodyPr/>
          <a:lstStyle/>
          <a:p>
            <a:r>
              <a:rPr lang="ar-IQ" smtClean="0"/>
              <a:t>حاسبات                                                                      م. نجلاء عبد حمزة</a:t>
            </a:r>
            <a:endParaRPr lang="en-US"/>
          </a:p>
        </p:txBody>
      </p:sp>
      <p:sp>
        <p:nvSpPr>
          <p:cNvPr id="6" name="Slide Number Placeholder 5"/>
          <p:cNvSpPr>
            <a:spLocks noGrp="1"/>
          </p:cNvSpPr>
          <p:nvPr>
            <p:ph type="sldNum" sz="quarter" idx="12"/>
          </p:nvPr>
        </p:nvSpPr>
        <p:spPr/>
        <p:txBody>
          <a:bodyPr/>
          <a:lstStyle/>
          <a:p>
            <a:fld id="{4B810BBC-9B0E-4E81-83D2-13934BE9EC4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DED244-8604-48B2-BDC7-104F871DD415}" type="datetime1">
              <a:rPr lang="en-US" smtClean="0"/>
              <a:pPr/>
              <a:t>12/15/2013</a:t>
            </a:fld>
            <a:endParaRPr lang="en-US"/>
          </a:p>
        </p:txBody>
      </p:sp>
      <p:sp>
        <p:nvSpPr>
          <p:cNvPr id="5" name="Footer Placeholder 4"/>
          <p:cNvSpPr>
            <a:spLocks noGrp="1"/>
          </p:cNvSpPr>
          <p:nvPr>
            <p:ph type="ftr" sz="quarter" idx="11"/>
          </p:nvPr>
        </p:nvSpPr>
        <p:spPr/>
        <p:txBody>
          <a:bodyPr/>
          <a:lstStyle/>
          <a:p>
            <a:r>
              <a:rPr lang="ar-IQ" smtClean="0"/>
              <a:t>حاسبات                                                                      م. نجلاء عبد حمزة</a:t>
            </a:r>
            <a:endParaRPr lang="en-US"/>
          </a:p>
        </p:txBody>
      </p:sp>
      <p:sp>
        <p:nvSpPr>
          <p:cNvPr id="6" name="Slide Number Placeholder 5"/>
          <p:cNvSpPr>
            <a:spLocks noGrp="1"/>
          </p:cNvSpPr>
          <p:nvPr>
            <p:ph type="sldNum" sz="quarter" idx="12"/>
          </p:nvPr>
        </p:nvSpPr>
        <p:spPr/>
        <p:txBody>
          <a:bodyPr/>
          <a:lstStyle/>
          <a:p>
            <a:fld id="{4B810BBC-9B0E-4E81-83D2-13934BE9EC4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6850C3-8EDA-4134-BE93-CC3E820D56C0}" type="datetime1">
              <a:rPr lang="en-US" smtClean="0"/>
              <a:pPr/>
              <a:t>12/15/2013</a:t>
            </a:fld>
            <a:endParaRPr lang="en-US"/>
          </a:p>
        </p:txBody>
      </p:sp>
      <p:sp>
        <p:nvSpPr>
          <p:cNvPr id="5" name="Footer Placeholder 4"/>
          <p:cNvSpPr>
            <a:spLocks noGrp="1"/>
          </p:cNvSpPr>
          <p:nvPr>
            <p:ph type="ftr" sz="quarter" idx="11"/>
          </p:nvPr>
        </p:nvSpPr>
        <p:spPr/>
        <p:txBody>
          <a:bodyPr/>
          <a:lstStyle/>
          <a:p>
            <a:r>
              <a:rPr lang="ar-IQ" smtClean="0"/>
              <a:t>حاسبات                                                                      م. نجلاء عبد حمزة</a:t>
            </a:r>
            <a:endParaRPr lang="en-US"/>
          </a:p>
        </p:txBody>
      </p:sp>
      <p:sp>
        <p:nvSpPr>
          <p:cNvPr id="6" name="Slide Number Placeholder 5"/>
          <p:cNvSpPr>
            <a:spLocks noGrp="1"/>
          </p:cNvSpPr>
          <p:nvPr>
            <p:ph type="sldNum" sz="quarter" idx="12"/>
          </p:nvPr>
        </p:nvSpPr>
        <p:spPr/>
        <p:txBody>
          <a:bodyPr/>
          <a:lstStyle/>
          <a:p>
            <a:fld id="{4B810BBC-9B0E-4E81-83D2-13934BE9EC4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F43266-A67A-4F17-88DC-3992927A8CEB}" type="datetime1">
              <a:rPr lang="en-US" smtClean="0"/>
              <a:pPr/>
              <a:t>12/15/2013</a:t>
            </a:fld>
            <a:endParaRPr lang="en-US"/>
          </a:p>
        </p:txBody>
      </p:sp>
      <p:sp>
        <p:nvSpPr>
          <p:cNvPr id="5" name="Footer Placeholder 4"/>
          <p:cNvSpPr>
            <a:spLocks noGrp="1"/>
          </p:cNvSpPr>
          <p:nvPr>
            <p:ph type="ftr" sz="quarter" idx="11"/>
          </p:nvPr>
        </p:nvSpPr>
        <p:spPr/>
        <p:txBody>
          <a:bodyPr/>
          <a:lstStyle/>
          <a:p>
            <a:r>
              <a:rPr lang="ar-IQ" smtClean="0"/>
              <a:t>حاسبات                                                                      م. نجلاء عبد حمزة</a:t>
            </a:r>
            <a:endParaRPr lang="en-US"/>
          </a:p>
        </p:txBody>
      </p:sp>
      <p:sp>
        <p:nvSpPr>
          <p:cNvPr id="6" name="Slide Number Placeholder 5"/>
          <p:cNvSpPr>
            <a:spLocks noGrp="1"/>
          </p:cNvSpPr>
          <p:nvPr>
            <p:ph type="sldNum" sz="quarter" idx="12"/>
          </p:nvPr>
        </p:nvSpPr>
        <p:spPr/>
        <p:txBody>
          <a:bodyPr/>
          <a:lstStyle/>
          <a:p>
            <a:fld id="{4B810BBC-9B0E-4E81-83D2-13934BE9EC4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D769E-2F5D-4C27-B8F5-03C574FD1EA6}" type="datetime1">
              <a:rPr lang="en-US" smtClean="0"/>
              <a:pPr/>
              <a:t>12/15/2013</a:t>
            </a:fld>
            <a:endParaRPr lang="en-US"/>
          </a:p>
        </p:txBody>
      </p:sp>
      <p:sp>
        <p:nvSpPr>
          <p:cNvPr id="5" name="Footer Placeholder 4"/>
          <p:cNvSpPr>
            <a:spLocks noGrp="1"/>
          </p:cNvSpPr>
          <p:nvPr>
            <p:ph type="ftr" sz="quarter" idx="11"/>
          </p:nvPr>
        </p:nvSpPr>
        <p:spPr/>
        <p:txBody>
          <a:bodyPr/>
          <a:lstStyle/>
          <a:p>
            <a:r>
              <a:rPr lang="ar-IQ" smtClean="0"/>
              <a:t>حاسبات                                                                      م. نجلاء عبد حمزة</a:t>
            </a:r>
            <a:endParaRPr lang="en-US"/>
          </a:p>
        </p:txBody>
      </p:sp>
      <p:sp>
        <p:nvSpPr>
          <p:cNvPr id="6" name="Slide Number Placeholder 5"/>
          <p:cNvSpPr>
            <a:spLocks noGrp="1"/>
          </p:cNvSpPr>
          <p:nvPr>
            <p:ph type="sldNum" sz="quarter" idx="12"/>
          </p:nvPr>
        </p:nvSpPr>
        <p:spPr/>
        <p:txBody>
          <a:bodyPr/>
          <a:lstStyle/>
          <a:p>
            <a:fld id="{4B810BBC-9B0E-4E81-83D2-13934BE9EC4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7BADC9-0DD5-4100-B565-D33604435826}" type="datetime1">
              <a:rPr lang="en-US" smtClean="0"/>
              <a:pPr/>
              <a:t>12/15/2013</a:t>
            </a:fld>
            <a:endParaRPr lang="en-US"/>
          </a:p>
        </p:txBody>
      </p:sp>
      <p:sp>
        <p:nvSpPr>
          <p:cNvPr id="6" name="Footer Placeholder 5"/>
          <p:cNvSpPr>
            <a:spLocks noGrp="1"/>
          </p:cNvSpPr>
          <p:nvPr>
            <p:ph type="ftr" sz="quarter" idx="11"/>
          </p:nvPr>
        </p:nvSpPr>
        <p:spPr/>
        <p:txBody>
          <a:bodyPr/>
          <a:lstStyle/>
          <a:p>
            <a:r>
              <a:rPr lang="ar-IQ" smtClean="0"/>
              <a:t>حاسبات                                                                      م. نجلاء عبد حمزة</a:t>
            </a:r>
            <a:endParaRPr lang="en-US"/>
          </a:p>
        </p:txBody>
      </p:sp>
      <p:sp>
        <p:nvSpPr>
          <p:cNvPr id="7" name="Slide Number Placeholder 6"/>
          <p:cNvSpPr>
            <a:spLocks noGrp="1"/>
          </p:cNvSpPr>
          <p:nvPr>
            <p:ph type="sldNum" sz="quarter" idx="12"/>
          </p:nvPr>
        </p:nvSpPr>
        <p:spPr/>
        <p:txBody>
          <a:bodyPr/>
          <a:lstStyle/>
          <a:p>
            <a:fld id="{4B810BBC-9B0E-4E81-83D2-13934BE9EC4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71A573-8C1C-4DC6-802E-7EEBF6B79E08}" type="datetime1">
              <a:rPr lang="en-US" smtClean="0"/>
              <a:pPr/>
              <a:t>12/15/2013</a:t>
            </a:fld>
            <a:endParaRPr lang="en-US"/>
          </a:p>
        </p:txBody>
      </p:sp>
      <p:sp>
        <p:nvSpPr>
          <p:cNvPr id="8" name="Footer Placeholder 7"/>
          <p:cNvSpPr>
            <a:spLocks noGrp="1"/>
          </p:cNvSpPr>
          <p:nvPr>
            <p:ph type="ftr" sz="quarter" idx="11"/>
          </p:nvPr>
        </p:nvSpPr>
        <p:spPr/>
        <p:txBody>
          <a:bodyPr/>
          <a:lstStyle/>
          <a:p>
            <a:r>
              <a:rPr lang="ar-IQ" smtClean="0"/>
              <a:t>حاسبات                                                                      م. نجلاء عبد حمزة</a:t>
            </a:r>
            <a:endParaRPr lang="en-US"/>
          </a:p>
        </p:txBody>
      </p:sp>
      <p:sp>
        <p:nvSpPr>
          <p:cNvPr id="9" name="Slide Number Placeholder 8"/>
          <p:cNvSpPr>
            <a:spLocks noGrp="1"/>
          </p:cNvSpPr>
          <p:nvPr>
            <p:ph type="sldNum" sz="quarter" idx="12"/>
          </p:nvPr>
        </p:nvSpPr>
        <p:spPr/>
        <p:txBody>
          <a:bodyPr/>
          <a:lstStyle/>
          <a:p>
            <a:fld id="{4B810BBC-9B0E-4E81-83D2-13934BE9EC4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305BBE-B35B-4726-92A8-E0F47A5A1751}" type="datetime1">
              <a:rPr lang="en-US" smtClean="0"/>
              <a:pPr/>
              <a:t>12/15/2013</a:t>
            </a:fld>
            <a:endParaRPr lang="en-US"/>
          </a:p>
        </p:txBody>
      </p:sp>
      <p:sp>
        <p:nvSpPr>
          <p:cNvPr id="4" name="Footer Placeholder 3"/>
          <p:cNvSpPr>
            <a:spLocks noGrp="1"/>
          </p:cNvSpPr>
          <p:nvPr>
            <p:ph type="ftr" sz="quarter" idx="11"/>
          </p:nvPr>
        </p:nvSpPr>
        <p:spPr/>
        <p:txBody>
          <a:bodyPr/>
          <a:lstStyle/>
          <a:p>
            <a:r>
              <a:rPr lang="ar-IQ" smtClean="0"/>
              <a:t>حاسبات                                                                      م. نجلاء عبد حمزة</a:t>
            </a:r>
            <a:endParaRPr lang="en-US"/>
          </a:p>
        </p:txBody>
      </p:sp>
      <p:sp>
        <p:nvSpPr>
          <p:cNvPr id="5" name="Slide Number Placeholder 4"/>
          <p:cNvSpPr>
            <a:spLocks noGrp="1"/>
          </p:cNvSpPr>
          <p:nvPr>
            <p:ph type="sldNum" sz="quarter" idx="12"/>
          </p:nvPr>
        </p:nvSpPr>
        <p:spPr/>
        <p:txBody>
          <a:bodyPr/>
          <a:lstStyle/>
          <a:p>
            <a:fld id="{4B810BBC-9B0E-4E81-83D2-13934BE9EC4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BC4180-52CC-4489-8A01-4F5548BA2B28}" type="datetime1">
              <a:rPr lang="en-US" smtClean="0"/>
              <a:pPr/>
              <a:t>12/15/2013</a:t>
            </a:fld>
            <a:endParaRPr lang="en-US"/>
          </a:p>
        </p:txBody>
      </p:sp>
      <p:sp>
        <p:nvSpPr>
          <p:cNvPr id="3" name="Footer Placeholder 2"/>
          <p:cNvSpPr>
            <a:spLocks noGrp="1"/>
          </p:cNvSpPr>
          <p:nvPr>
            <p:ph type="ftr" sz="quarter" idx="11"/>
          </p:nvPr>
        </p:nvSpPr>
        <p:spPr/>
        <p:txBody>
          <a:bodyPr/>
          <a:lstStyle/>
          <a:p>
            <a:r>
              <a:rPr lang="ar-IQ" smtClean="0"/>
              <a:t>حاسبات                                                                      م. نجلاء عبد حمزة</a:t>
            </a:r>
            <a:endParaRPr lang="en-US"/>
          </a:p>
        </p:txBody>
      </p:sp>
      <p:sp>
        <p:nvSpPr>
          <p:cNvPr id="4" name="Slide Number Placeholder 3"/>
          <p:cNvSpPr>
            <a:spLocks noGrp="1"/>
          </p:cNvSpPr>
          <p:nvPr>
            <p:ph type="sldNum" sz="quarter" idx="12"/>
          </p:nvPr>
        </p:nvSpPr>
        <p:spPr/>
        <p:txBody>
          <a:bodyPr/>
          <a:lstStyle/>
          <a:p>
            <a:fld id="{4B810BBC-9B0E-4E81-83D2-13934BE9EC4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2B4E96-A29B-4C26-A0AA-4A39E0173220}" type="datetime1">
              <a:rPr lang="en-US" smtClean="0"/>
              <a:pPr/>
              <a:t>12/15/2013</a:t>
            </a:fld>
            <a:endParaRPr lang="en-US"/>
          </a:p>
        </p:txBody>
      </p:sp>
      <p:sp>
        <p:nvSpPr>
          <p:cNvPr id="6" name="Footer Placeholder 5"/>
          <p:cNvSpPr>
            <a:spLocks noGrp="1"/>
          </p:cNvSpPr>
          <p:nvPr>
            <p:ph type="ftr" sz="quarter" idx="11"/>
          </p:nvPr>
        </p:nvSpPr>
        <p:spPr/>
        <p:txBody>
          <a:bodyPr/>
          <a:lstStyle/>
          <a:p>
            <a:r>
              <a:rPr lang="ar-IQ" smtClean="0"/>
              <a:t>حاسبات                                                                      م. نجلاء عبد حمزة</a:t>
            </a:r>
            <a:endParaRPr lang="en-US"/>
          </a:p>
        </p:txBody>
      </p:sp>
      <p:sp>
        <p:nvSpPr>
          <p:cNvPr id="7" name="Slide Number Placeholder 6"/>
          <p:cNvSpPr>
            <a:spLocks noGrp="1"/>
          </p:cNvSpPr>
          <p:nvPr>
            <p:ph type="sldNum" sz="quarter" idx="12"/>
          </p:nvPr>
        </p:nvSpPr>
        <p:spPr/>
        <p:txBody>
          <a:bodyPr/>
          <a:lstStyle/>
          <a:p>
            <a:fld id="{4B810BBC-9B0E-4E81-83D2-13934BE9EC4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9F1D3F-042C-41D1-BB89-EEA951594D8C}" type="datetime1">
              <a:rPr lang="en-US" smtClean="0"/>
              <a:pPr/>
              <a:t>12/15/2013</a:t>
            </a:fld>
            <a:endParaRPr lang="en-US"/>
          </a:p>
        </p:txBody>
      </p:sp>
      <p:sp>
        <p:nvSpPr>
          <p:cNvPr id="6" name="Footer Placeholder 5"/>
          <p:cNvSpPr>
            <a:spLocks noGrp="1"/>
          </p:cNvSpPr>
          <p:nvPr>
            <p:ph type="ftr" sz="quarter" idx="11"/>
          </p:nvPr>
        </p:nvSpPr>
        <p:spPr/>
        <p:txBody>
          <a:bodyPr/>
          <a:lstStyle/>
          <a:p>
            <a:r>
              <a:rPr lang="ar-IQ" smtClean="0"/>
              <a:t>حاسبات                                                                      م. نجلاء عبد حمزة</a:t>
            </a:r>
            <a:endParaRPr lang="en-US"/>
          </a:p>
        </p:txBody>
      </p:sp>
      <p:sp>
        <p:nvSpPr>
          <p:cNvPr id="7" name="Slide Number Placeholder 6"/>
          <p:cNvSpPr>
            <a:spLocks noGrp="1"/>
          </p:cNvSpPr>
          <p:nvPr>
            <p:ph type="sldNum" sz="quarter" idx="12"/>
          </p:nvPr>
        </p:nvSpPr>
        <p:spPr/>
        <p:txBody>
          <a:bodyPr/>
          <a:lstStyle/>
          <a:p>
            <a:fld id="{4B810BBC-9B0E-4E81-83D2-13934BE9EC4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CB21A6-4D8B-4176-BE0D-6921FFA2EDB3}" type="datetime1">
              <a:rPr lang="en-US" smtClean="0"/>
              <a:pPr/>
              <a:t>12/15/2013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ar-IQ" smtClean="0"/>
              <a:t>حاسبات                                                                      م. نجلاء عبد حمزة</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810BBC-9B0E-4E81-83D2-13934BE9EC4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3368676"/>
          </a:xfrm>
        </p:spPr>
        <p:txBody>
          <a:bodyPr>
            <a:normAutofit/>
          </a:bodyPr>
          <a:lstStyle/>
          <a:p>
            <a:pPr algn="r" rtl="1"/>
            <a:r>
              <a:rPr lang="ar-IQ" dirty="0" smtClean="0"/>
              <a:t>تغيير الوقت والتاريخ</a:t>
            </a:r>
            <a:br>
              <a:rPr lang="ar-IQ" dirty="0" smtClean="0"/>
            </a:br>
            <a:r>
              <a:rPr lang="ar-IQ" sz="2800" dirty="0" smtClean="0"/>
              <a:t>يمكنك تغيير التنسيق الذي يستخدمه </a:t>
            </a:r>
            <a:r>
              <a:rPr lang="en-US" sz="2800" dirty="0" smtClean="0"/>
              <a:t>windows</a:t>
            </a:r>
            <a:r>
              <a:rPr lang="ar-IQ" sz="2800" dirty="0" smtClean="0"/>
              <a:t> لعرض التواريخ </a:t>
            </a:r>
            <a:r>
              <a:rPr lang="ar-IQ" sz="2800" dirty="0" smtClean="0"/>
              <a:t>والوقت</a:t>
            </a:r>
            <a:r>
              <a:rPr lang="en-US" sz="2800" dirty="0" smtClean="0"/>
              <a:t> </a:t>
            </a:r>
            <a:r>
              <a:rPr lang="ar-IQ" sz="2800" dirty="0" smtClean="0"/>
              <a:t>ولتغيير </a:t>
            </a:r>
            <a:r>
              <a:rPr lang="ar-IQ" sz="2800" dirty="0" smtClean="0"/>
              <a:t>الوقت والتاريخ نتبع مايلي:-</a:t>
            </a:r>
            <a:br>
              <a:rPr lang="ar-IQ" sz="2800" dirty="0" smtClean="0"/>
            </a:br>
            <a:r>
              <a:rPr lang="ar-IQ" sz="2800" dirty="0" smtClean="0"/>
              <a:t>1. الضغط ضغطتين متتاليتين على رمز الوقت والتاريخ الموجودة في شريط </a:t>
            </a:r>
            <a:r>
              <a:rPr lang="ar-IQ" sz="2800" dirty="0" smtClean="0"/>
              <a:t>المهام، </a:t>
            </a:r>
            <a:r>
              <a:rPr lang="en-US" sz="2800" dirty="0" smtClean="0"/>
              <a:t> </a:t>
            </a:r>
            <a:r>
              <a:rPr lang="ar-IQ" sz="2800" dirty="0" smtClean="0"/>
              <a:t>سوف </a:t>
            </a:r>
            <a:r>
              <a:rPr lang="ar-IQ" sz="2800" dirty="0" smtClean="0"/>
              <a:t>تظهر نافذة الوقت والتاريخ كما يلي-</a:t>
            </a:r>
            <a:endParaRPr lang="en-US" dirty="0"/>
          </a:p>
        </p:txBody>
      </p:sp>
      <p:sp>
        <p:nvSpPr>
          <p:cNvPr id="3" name="Slide Number Placeholder 2"/>
          <p:cNvSpPr>
            <a:spLocks noGrp="1"/>
          </p:cNvSpPr>
          <p:nvPr>
            <p:ph type="sldNum" sz="quarter" idx="12"/>
          </p:nvPr>
        </p:nvSpPr>
        <p:spPr/>
        <p:txBody>
          <a:bodyPr/>
          <a:lstStyle/>
          <a:p>
            <a:fld id="{4B810BBC-9B0E-4E81-83D2-13934BE9EC41}" type="slidenum">
              <a:rPr lang="en-US" smtClean="0"/>
              <a:pPr/>
              <a:t>1</a:t>
            </a:fld>
            <a:endParaRPr lang="en-US"/>
          </a:p>
        </p:txBody>
      </p:sp>
      <p:sp>
        <p:nvSpPr>
          <p:cNvPr id="5" name="Footer Placeholder 4"/>
          <p:cNvSpPr>
            <a:spLocks noGrp="1"/>
          </p:cNvSpPr>
          <p:nvPr>
            <p:ph type="ftr" sz="quarter" idx="11"/>
          </p:nvPr>
        </p:nvSpPr>
        <p:spPr>
          <a:xfrm>
            <a:off x="2571736" y="6356350"/>
            <a:ext cx="5572164" cy="365125"/>
          </a:xfrm>
        </p:spPr>
        <p:txBody>
          <a:bodyPr/>
          <a:lstStyle/>
          <a:p>
            <a:r>
              <a:rPr lang="ar-IQ" sz="1400" b="1" dirty="0" smtClean="0"/>
              <a:t>حاسبات                                                                      م. نجلاء عبد حمزة</a:t>
            </a:r>
            <a:endParaRPr lang="en-US" sz="1400" b="1" dirty="0"/>
          </a:p>
        </p:txBody>
      </p:sp>
      <p:pic>
        <p:nvPicPr>
          <p:cNvPr id="1026" name="Picture 2"/>
          <p:cNvPicPr>
            <a:picLocks noChangeAspect="1" noChangeArrowheads="1"/>
          </p:cNvPicPr>
          <p:nvPr/>
        </p:nvPicPr>
        <p:blipFill>
          <a:blip r:embed="rId2"/>
          <a:srcRect/>
          <a:stretch>
            <a:fillRect/>
          </a:stretch>
        </p:blipFill>
        <p:spPr bwMode="auto">
          <a:xfrm>
            <a:off x="2500298" y="3500438"/>
            <a:ext cx="4714908" cy="2571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IQ" sz="2800" dirty="0" smtClean="0"/>
              <a:t>2. قم بأختيار </a:t>
            </a:r>
            <a:r>
              <a:rPr lang="en-US" sz="2800" dirty="0" smtClean="0"/>
              <a:t>change date and time settings</a:t>
            </a:r>
            <a:r>
              <a:rPr lang="ar-IQ" sz="2800" dirty="0" smtClean="0"/>
              <a:t> سوف تظهر النافذة التالية</a:t>
            </a:r>
            <a:endParaRPr lang="en-US" sz="2800" dirty="0"/>
          </a:p>
        </p:txBody>
      </p:sp>
      <p:pic>
        <p:nvPicPr>
          <p:cNvPr id="1026" name="Picture 2"/>
          <p:cNvPicPr>
            <a:picLocks noChangeAspect="1" noChangeArrowheads="1"/>
          </p:cNvPicPr>
          <p:nvPr/>
        </p:nvPicPr>
        <p:blipFill>
          <a:blip r:embed="rId2"/>
          <a:srcRect/>
          <a:stretch>
            <a:fillRect/>
          </a:stretch>
        </p:blipFill>
        <p:spPr bwMode="auto">
          <a:xfrm>
            <a:off x="1500167" y="1147763"/>
            <a:ext cx="6286544" cy="4638691"/>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4B810BBC-9B0E-4E81-83D2-13934BE9EC41}" type="slidenum">
              <a:rPr lang="en-US" smtClean="0"/>
              <a:pPr/>
              <a:t>2</a:t>
            </a:fld>
            <a:endParaRPr lang="en-US"/>
          </a:p>
        </p:txBody>
      </p:sp>
      <p:sp>
        <p:nvSpPr>
          <p:cNvPr id="5" name="Footer Placeholder 4"/>
          <p:cNvSpPr>
            <a:spLocks noGrp="1"/>
          </p:cNvSpPr>
          <p:nvPr>
            <p:ph type="ftr" sz="quarter" idx="11"/>
          </p:nvPr>
        </p:nvSpPr>
        <p:spPr>
          <a:xfrm>
            <a:off x="357158" y="6356350"/>
            <a:ext cx="5662642" cy="365125"/>
          </a:xfrm>
        </p:spPr>
        <p:txBody>
          <a:bodyPr/>
          <a:lstStyle/>
          <a:p>
            <a:r>
              <a:rPr lang="ar-IQ" sz="1400" b="1" dirty="0" smtClean="0"/>
              <a:t>حاسبات                                                                      م. نجلاء عبد حمزة</a:t>
            </a:r>
            <a:endParaRPr lang="en-US" sz="1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IQ" sz="2800" dirty="0" smtClean="0"/>
              <a:t>3. قم بأختيار </a:t>
            </a:r>
            <a:r>
              <a:rPr lang="en-US" sz="2800" dirty="0" smtClean="0"/>
              <a:t>change date and time</a:t>
            </a:r>
            <a:r>
              <a:rPr lang="ar-IQ" sz="2800" dirty="0" smtClean="0"/>
              <a:t> سوف تظهر النافذة التالية</a:t>
            </a:r>
            <a:endParaRPr lang="en-US" sz="2800" dirty="0"/>
          </a:p>
        </p:txBody>
      </p:sp>
      <p:pic>
        <p:nvPicPr>
          <p:cNvPr id="2050" name="Picture 2"/>
          <p:cNvPicPr>
            <a:picLocks noChangeAspect="1" noChangeArrowheads="1"/>
          </p:cNvPicPr>
          <p:nvPr/>
        </p:nvPicPr>
        <p:blipFill>
          <a:blip r:embed="rId2"/>
          <a:srcRect/>
          <a:stretch>
            <a:fillRect/>
          </a:stretch>
        </p:blipFill>
        <p:spPr bwMode="auto">
          <a:xfrm>
            <a:off x="1500167" y="1543050"/>
            <a:ext cx="6500858" cy="402909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4B810BBC-9B0E-4E81-83D2-13934BE9EC41}" type="slidenum">
              <a:rPr lang="en-US" smtClean="0"/>
              <a:pPr/>
              <a:t>3</a:t>
            </a:fld>
            <a:endParaRPr lang="en-US"/>
          </a:p>
        </p:txBody>
      </p:sp>
      <p:sp>
        <p:nvSpPr>
          <p:cNvPr id="5" name="Footer Placeholder 4"/>
          <p:cNvSpPr>
            <a:spLocks noGrp="1"/>
          </p:cNvSpPr>
          <p:nvPr>
            <p:ph type="ftr" sz="quarter" idx="11"/>
          </p:nvPr>
        </p:nvSpPr>
        <p:spPr>
          <a:xfrm>
            <a:off x="1643042" y="6356350"/>
            <a:ext cx="5429288" cy="365125"/>
          </a:xfrm>
        </p:spPr>
        <p:txBody>
          <a:bodyPr/>
          <a:lstStyle/>
          <a:p>
            <a:r>
              <a:rPr lang="ar-IQ" sz="1400" b="1" dirty="0" smtClean="0"/>
              <a:t>حاسبات                                                                      م. نجلاء عبد حمزة</a:t>
            </a:r>
            <a:endParaRPr lang="en-US" sz="1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97106"/>
          </a:xfrm>
        </p:spPr>
        <p:txBody>
          <a:bodyPr>
            <a:normAutofit fontScale="90000"/>
          </a:bodyPr>
          <a:lstStyle/>
          <a:p>
            <a:pPr algn="just" rtl="1"/>
            <a:r>
              <a:rPr lang="ar-IQ" sz="2800" dirty="0" smtClean="0"/>
              <a:t>4.قم باختيار الوقت المراد من خانة</a:t>
            </a:r>
            <a:r>
              <a:rPr lang="en-US" sz="2800" dirty="0" smtClean="0"/>
              <a:t>time</a:t>
            </a:r>
            <a:r>
              <a:rPr lang="ar-IQ" sz="2800" dirty="0" smtClean="0"/>
              <a:t>، والتاريخ من خانة  </a:t>
            </a:r>
            <a:r>
              <a:rPr lang="en-US" sz="2800" dirty="0" smtClean="0"/>
              <a:t>date</a:t>
            </a:r>
            <a:r>
              <a:rPr lang="ar-IQ" sz="2800" dirty="0" smtClean="0"/>
              <a:t/>
            </a:r>
            <a:br>
              <a:rPr lang="ar-IQ" sz="2800" dirty="0" smtClean="0"/>
            </a:br>
            <a:r>
              <a:rPr lang="ar-IQ" sz="2800" dirty="0" smtClean="0"/>
              <a:t>5.لتغيير اعدادات التقويم مثلا اختيار التقويم الميلادي او تغيير صيغة العرض نقوم بأختيار </a:t>
            </a:r>
            <a:r>
              <a:rPr lang="en-US" sz="2800" dirty="0" smtClean="0"/>
              <a:t>change </a:t>
            </a:r>
            <a:r>
              <a:rPr lang="en-US" sz="2800" dirty="0" err="1" smtClean="0"/>
              <a:t>Calender</a:t>
            </a:r>
            <a:r>
              <a:rPr lang="en-US" sz="2800" dirty="0" smtClean="0"/>
              <a:t> Setting</a:t>
            </a:r>
            <a:r>
              <a:rPr lang="ar-IQ" sz="2800" dirty="0" smtClean="0"/>
              <a:t> من النافذة السابقة (</a:t>
            </a:r>
            <a:r>
              <a:rPr lang="en-US" sz="2800" dirty="0" smtClean="0"/>
              <a:t>date and time Setting</a:t>
            </a:r>
            <a:r>
              <a:rPr lang="ar-IQ" sz="2800" dirty="0" smtClean="0"/>
              <a:t> نافذة اعدادات الوقت والتاريخ) سوف تظهر النافذة التالية.</a:t>
            </a:r>
            <a:r>
              <a:rPr lang="en-US" sz="2800" dirty="0" smtClean="0"/>
              <a:t/>
            </a:r>
            <a:br>
              <a:rPr lang="en-US" sz="2800" dirty="0" smtClean="0"/>
            </a:br>
            <a:endParaRPr lang="en-US" sz="2800" dirty="0"/>
          </a:p>
        </p:txBody>
      </p:sp>
      <p:pic>
        <p:nvPicPr>
          <p:cNvPr id="1026" name="Picture 2"/>
          <p:cNvPicPr>
            <a:picLocks noChangeAspect="1" noChangeArrowheads="1"/>
          </p:cNvPicPr>
          <p:nvPr/>
        </p:nvPicPr>
        <p:blipFill>
          <a:blip r:embed="rId2"/>
          <a:srcRect/>
          <a:stretch>
            <a:fillRect/>
          </a:stretch>
        </p:blipFill>
        <p:spPr bwMode="auto">
          <a:xfrm>
            <a:off x="2285984" y="2214554"/>
            <a:ext cx="4572000" cy="4000528"/>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4B810BBC-9B0E-4E81-83D2-13934BE9EC41}" type="slidenum">
              <a:rPr lang="en-US" smtClean="0"/>
              <a:pPr/>
              <a:t>4</a:t>
            </a:fld>
            <a:endParaRPr lang="en-US"/>
          </a:p>
        </p:txBody>
      </p:sp>
      <p:sp>
        <p:nvSpPr>
          <p:cNvPr id="5" name="Footer Placeholder 4"/>
          <p:cNvSpPr>
            <a:spLocks noGrp="1"/>
          </p:cNvSpPr>
          <p:nvPr>
            <p:ph type="ftr" sz="quarter" idx="11"/>
          </p:nvPr>
        </p:nvSpPr>
        <p:spPr>
          <a:xfrm>
            <a:off x="1285852" y="6356350"/>
            <a:ext cx="6000792" cy="365125"/>
          </a:xfrm>
        </p:spPr>
        <p:txBody>
          <a:bodyPr/>
          <a:lstStyle/>
          <a:p>
            <a:r>
              <a:rPr lang="ar-IQ" sz="1400" b="1" dirty="0" smtClean="0"/>
              <a:t>حاسبات                                                                      م. نجلاء عبد حمزة</a:t>
            </a:r>
            <a:endParaRPr lang="en-US" sz="1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225668"/>
          </a:xfrm>
        </p:spPr>
        <p:txBody>
          <a:bodyPr>
            <a:normAutofit fontScale="90000"/>
          </a:bodyPr>
          <a:lstStyle/>
          <a:p>
            <a:pPr algn="r" rtl="1"/>
            <a:r>
              <a:rPr lang="ar-IQ" sz="2800" dirty="0" smtClean="0"/>
              <a:t>6.نقوم بأختيار الصيغة المطلوبة للتاريخ من خانة </a:t>
            </a:r>
            <a:r>
              <a:rPr lang="en-US" sz="2800" dirty="0" smtClean="0"/>
              <a:t>Date Format </a:t>
            </a:r>
            <a:r>
              <a:rPr lang="ar-IQ" sz="2800" dirty="0" smtClean="0"/>
              <a:t> حيث نقوم بأختيار صيغة الـ</a:t>
            </a:r>
            <a:r>
              <a:rPr lang="en-US" sz="2800" dirty="0" smtClean="0"/>
              <a:t>Short Date</a:t>
            </a:r>
            <a:r>
              <a:rPr lang="ar-IQ" sz="2800" dirty="0" smtClean="0"/>
              <a:t> وصيغة الـ</a:t>
            </a:r>
            <a:r>
              <a:rPr lang="en-US" sz="2800" dirty="0" smtClean="0"/>
              <a:t>Long Date</a:t>
            </a:r>
            <a:r>
              <a:rPr lang="ar-IQ" sz="2800" dirty="0" smtClean="0"/>
              <a:t>.</a:t>
            </a:r>
            <a:br>
              <a:rPr lang="ar-IQ" sz="2800" dirty="0" smtClean="0"/>
            </a:br>
            <a:r>
              <a:rPr lang="ar-IQ" sz="2800" dirty="0" smtClean="0"/>
              <a:t>7.نقوم بأختيار صيغة التقويم (نوع التقويم) من خانة </a:t>
            </a:r>
            <a:r>
              <a:rPr lang="en-US" sz="2800" dirty="0" smtClean="0"/>
              <a:t>calendar type</a:t>
            </a:r>
            <a:r>
              <a:rPr lang="ar-IQ" sz="2800" dirty="0" smtClean="0"/>
              <a:t> ومن ثم نضغط موافق </a:t>
            </a:r>
            <a:r>
              <a:rPr lang="en-US" sz="2800" dirty="0" smtClean="0"/>
              <a:t>Ok</a:t>
            </a:r>
            <a:r>
              <a:rPr lang="ar-IQ" sz="2800" dirty="0" smtClean="0"/>
              <a:t/>
            </a:r>
            <a:br>
              <a:rPr lang="ar-IQ" sz="2800" dirty="0" smtClean="0"/>
            </a:br>
            <a:r>
              <a:rPr lang="ar-IQ" sz="2800" dirty="0" smtClean="0"/>
              <a:t>8. ولتغيير اعدادات الوقت نقوم باختيار </a:t>
            </a:r>
            <a:r>
              <a:rPr lang="en-US" sz="2800" dirty="0" smtClean="0"/>
              <a:t>Time </a:t>
            </a:r>
            <a:r>
              <a:rPr lang="ar-IQ" sz="2800" dirty="0" smtClean="0"/>
              <a:t> من النافذة السابقة (</a:t>
            </a:r>
            <a:r>
              <a:rPr lang="en-US" sz="2800" dirty="0" smtClean="0"/>
              <a:t>customize format</a:t>
            </a:r>
            <a:r>
              <a:rPr lang="ar-IQ" sz="2800" dirty="0" smtClean="0"/>
              <a:t>) سوف تظهر النافذة التالية</a:t>
            </a:r>
            <a:endParaRPr lang="en-US" sz="2800" dirty="0"/>
          </a:p>
        </p:txBody>
      </p:sp>
      <p:pic>
        <p:nvPicPr>
          <p:cNvPr id="2050" name="Picture 2"/>
          <p:cNvPicPr>
            <a:picLocks noChangeAspect="1" noChangeArrowheads="1"/>
          </p:cNvPicPr>
          <p:nvPr/>
        </p:nvPicPr>
        <p:blipFill>
          <a:blip r:embed="rId2"/>
          <a:srcRect/>
          <a:stretch>
            <a:fillRect/>
          </a:stretch>
        </p:blipFill>
        <p:spPr bwMode="auto">
          <a:xfrm>
            <a:off x="1857357" y="2643182"/>
            <a:ext cx="4938732" cy="3543306"/>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4B810BBC-9B0E-4E81-83D2-13934BE9EC41}" type="slidenum">
              <a:rPr lang="en-US" smtClean="0"/>
              <a:pPr/>
              <a:t>5</a:t>
            </a:fld>
            <a:endParaRPr lang="en-US"/>
          </a:p>
        </p:txBody>
      </p:sp>
      <p:sp>
        <p:nvSpPr>
          <p:cNvPr id="5" name="Footer Placeholder 4"/>
          <p:cNvSpPr>
            <a:spLocks noGrp="1"/>
          </p:cNvSpPr>
          <p:nvPr>
            <p:ph type="ftr" sz="quarter" idx="11"/>
          </p:nvPr>
        </p:nvSpPr>
        <p:spPr>
          <a:xfrm>
            <a:off x="571472" y="6356350"/>
            <a:ext cx="6715172" cy="365125"/>
          </a:xfrm>
        </p:spPr>
        <p:txBody>
          <a:bodyPr/>
          <a:lstStyle/>
          <a:p>
            <a:r>
              <a:rPr lang="ar-IQ" sz="1400" b="1" dirty="0" smtClean="0"/>
              <a:t>حاسبات                                                                      م. نجلاء عبد حمزة</a:t>
            </a:r>
            <a:endParaRPr lang="en-US" sz="1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83122"/>
          </a:xfrm>
        </p:spPr>
        <p:txBody>
          <a:bodyPr>
            <a:normAutofit fontScale="90000"/>
          </a:bodyPr>
          <a:lstStyle/>
          <a:p>
            <a:pPr algn="r" rtl="1"/>
            <a:r>
              <a:rPr lang="ar-IQ" sz="2800" dirty="0" smtClean="0"/>
              <a:t>8. نقوم بأختيار الصيغة المطلوبة للوقت حيث نختار صيغة الـ</a:t>
            </a:r>
            <a:r>
              <a:rPr lang="en-US" sz="2800" dirty="0" smtClean="0"/>
              <a:t>Short Time</a:t>
            </a:r>
            <a:r>
              <a:rPr lang="ar-IQ" sz="2800" dirty="0" smtClean="0"/>
              <a:t> </a:t>
            </a:r>
            <a:r>
              <a:rPr lang="en-US" sz="2800" dirty="0" smtClean="0"/>
              <a:t/>
            </a:r>
            <a:br>
              <a:rPr lang="en-US" sz="2800" dirty="0" smtClean="0"/>
            </a:br>
            <a:r>
              <a:rPr lang="ar-IQ" sz="2800" dirty="0" smtClean="0"/>
              <a:t>وصيفة الـ</a:t>
            </a:r>
            <a:r>
              <a:rPr lang="en-US" sz="2800" dirty="0" smtClean="0"/>
              <a:t>Long Time </a:t>
            </a:r>
            <a:r>
              <a:rPr lang="ar-IQ" sz="2800" dirty="0" smtClean="0"/>
              <a:t> وصيغة الـ</a:t>
            </a:r>
            <a:r>
              <a:rPr lang="en-US" sz="2800" dirty="0" smtClean="0"/>
              <a:t>Am Symbol</a:t>
            </a:r>
            <a:r>
              <a:rPr lang="ar-IQ" sz="2800" dirty="0" smtClean="0"/>
              <a:t> وصيغة الـ </a:t>
            </a:r>
            <a:r>
              <a:rPr lang="en-US" sz="2800" dirty="0" smtClean="0"/>
              <a:t>Pm Symbol</a:t>
            </a:r>
            <a:r>
              <a:rPr lang="ar-IQ" sz="2800" dirty="0" smtClean="0"/>
              <a:t> .</a:t>
            </a:r>
            <a:br>
              <a:rPr lang="ar-IQ" sz="2800" dirty="0" smtClean="0"/>
            </a:br>
            <a:r>
              <a:rPr lang="ar-IQ" sz="2800" dirty="0" smtClean="0"/>
              <a:t/>
            </a:r>
            <a:br>
              <a:rPr lang="ar-IQ" sz="2800" dirty="0" smtClean="0"/>
            </a:br>
            <a:r>
              <a:rPr lang="ar-IQ" sz="3600" b="1" dirty="0" smtClean="0"/>
              <a:t>تصنيف الملفات (اضافة معلومات للملفات):</a:t>
            </a:r>
            <a:r>
              <a:rPr lang="ar-IQ" sz="2400" dirty="0" smtClean="0"/>
              <a:t>عندما تصبح الحاسبة مليئة بالملفات والصور والرسائل والافلام وغير ذلك فمن المؤكد ان تصبح عملية تعقيب هذه الملفات شاقة وتستغرق الكثير من الوقت. ومن الطرق الي يمكن استخدامها لتعقب تلك الملفات والوصول الى الملف المطلوب هي وضع معلومات اضافية عن هذه الملفات مثل اسم المؤلف او كلمة اساسية  ويتم ذلك كما يأتي:-</a:t>
            </a:r>
            <a:br>
              <a:rPr lang="ar-IQ" sz="2400" dirty="0" smtClean="0"/>
            </a:br>
            <a:r>
              <a:rPr lang="ar-IQ" sz="2400" dirty="0" smtClean="0"/>
              <a:t>1.نحدد الملف المطلوب تصنيفه.</a:t>
            </a:r>
            <a:br>
              <a:rPr lang="ar-IQ" sz="2400" dirty="0" smtClean="0"/>
            </a:br>
            <a:r>
              <a:rPr lang="ar-IQ" sz="2400" dirty="0" smtClean="0"/>
              <a:t>2.نقر في حقل لوح التفاصيل ( اللوح السفلي)</a:t>
            </a:r>
            <a:br>
              <a:rPr lang="ar-IQ" sz="2400" dirty="0" smtClean="0"/>
            </a:br>
            <a:r>
              <a:rPr lang="ar-IQ" sz="2400" dirty="0" smtClean="0"/>
              <a:t>3. نقوم بأضافة المعلومات المطلوبة للتصنيف وهي كما يلي:-</a:t>
            </a:r>
            <a:br>
              <a:rPr lang="ar-IQ" sz="2400" dirty="0" smtClean="0"/>
            </a:br>
            <a:r>
              <a:rPr lang="ar-IQ" sz="2800" dirty="0" smtClean="0"/>
              <a:t/>
            </a:r>
            <a:br>
              <a:rPr lang="ar-IQ" sz="2800" dirty="0" smtClean="0"/>
            </a:br>
            <a:endParaRPr lang="en-US" sz="2800" dirty="0"/>
          </a:p>
        </p:txBody>
      </p:sp>
      <p:pic>
        <p:nvPicPr>
          <p:cNvPr id="3074" name="Picture 2"/>
          <p:cNvPicPr>
            <a:picLocks noChangeAspect="1" noChangeArrowheads="1"/>
          </p:cNvPicPr>
          <p:nvPr/>
        </p:nvPicPr>
        <p:blipFill>
          <a:blip r:embed="rId2"/>
          <a:srcRect/>
          <a:stretch>
            <a:fillRect/>
          </a:stretch>
        </p:blipFill>
        <p:spPr bwMode="auto">
          <a:xfrm>
            <a:off x="142844" y="4714884"/>
            <a:ext cx="8501090" cy="785818"/>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4B810BBC-9B0E-4E81-83D2-13934BE9EC41}" type="slidenum">
              <a:rPr lang="en-US" smtClean="0"/>
              <a:pPr/>
              <a:t>6</a:t>
            </a:fld>
            <a:endParaRPr lang="en-US"/>
          </a:p>
        </p:txBody>
      </p:sp>
      <p:sp>
        <p:nvSpPr>
          <p:cNvPr id="5" name="Footer Placeholder 4"/>
          <p:cNvSpPr>
            <a:spLocks noGrp="1"/>
          </p:cNvSpPr>
          <p:nvPr>
            <p:ph type="ftr" sz="quarter" idx="11"/>
          </p:nvPr>
        </p:nvSpPr>
        <p:spPr>
          <a:xfrm>
            <a:off x="1214414" y="6356350"/>
            <a:ext cx="5572164" cy="365125"/>
          </a:xfrm>
        </p:spPr>
        <p:txBody>
          <a:bodyPr/>
          <a:lstStyle/>
          <a:p>
            <a:r>
              <a:rPr lang="ar-IQ" sz="1400" b="1" dirty="0" smtClean="0"/>
              <a:t>حاسبات                                                                      م. نجلاء عبد حمزة</a:t>
            </a:r>
            <a:endParaRPr lang="en-US" sz="1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40378"/>
          </a:xfrm>
        </p:spPr>
        <p:txBody>
          <a:bodyPr>
            <a:normAutofit/>
          </a:bodyPr>
          <a:lstStyle/>
          <a:p>
            <a:pPr algn="r" rtl="1"/>
            <a:r>
              <a:rPr lang="ar-IQ" sz="2400" dirty="0" smtClean="0"/>
              <a:t>1.</a:t>
            </a:r>
            <a:r>
              <a:rPr lang="en-US" sz="2400" dirty="0" smtClean="0"/>
              <a:t>Title</a:t>
            </a:r>
            <a:r>
              <a:rPr lang="ar-IQ" sz="2400" dirty="0" smtClean="0"/>
              <a:t>:اضافة عنوان.</a:t>
            </a:r>
            <a:br>
              <a:rPr lang="ar-IQ" sz="2400" dirty="0" smtClean="0"/>
            </a:br>
            <a:r>
              <a:rPr lang="ar-IQ" sz="2400" dirty="0" smtClean="0"/>
              <a:t>2.</a:t>
            </a:r>
            <a:r>
              <a:rPr lang="en-US" sz="2400" dirty="0" smtClean="0"/>
              <a:t>Tags</a:t>
            </a:r>
            <a:r>
              <a:rPr lang="ar-IQ" sz="2400" dirty="0" smtClean="0"/>
              <a:t>:اضافة وسم (علامة مميزة)</a:t>
            </a:r>
            <a:br>
              <a:rPr lang="ar-IQ" sz="2400" dirty="0" smtClean="0"/>
            </a:br>
            <a:r>
              <a:rPr lang="ar-IQ" sz="2400" dirty="0" smtClean="0"/>
              <a:t>3.</a:t>
            </a:r>
            <a:r>
              <a:rPr lang="en-US" sz="2400" dirty="0" smtClean="0"/>
              <a:t>Content Status</a:t>
            </a:r>
            <a:r>
              <a:rPr lang="ar-IQ" sz="2400" dirty="0" smtClean="0"/>
              <a:t>:حالة المحتويات.</a:t>
            </a:r>
            <a:br>
              <a:rPr lang="ar-IQ" sz="2400" dirty="0" smtClean="0"/>
            </a:br>
            <a:r>
              <a:rPr lang="ar-IQ" sz="2400" dirty="0" smtClean="0"/>
              <a:t>4.</a:t>
            </a:r>
            <a:r>
              <a:rPr lang="en-US" sz="2400" dirty="0" smtClean="0"/>
              <a:t>Categories</a:t>
            </a:r>
            <a:r>
              <a:rPr lang="ar-IQ" sz="2400" dirty="0" smtClean="0"/>
              <a:t>:تصنيف.</a:t>
            </a:r>
            <a:br>
              <a:rPr lang="ar-IQ" sz="2400" dirty="0" smtClean="0"/>
            </a:br>
            <a:r>
              <a:rPr lang="ar-IQ" sz="2400" dirty="0" smtClean="0"/>
              <a:t>5.</a:t>
            </a:r>
            <a:r>
              <a:rPr lang="en-US" sz="2400" dirty="0" smtClean="0"/>
              <a:t>Content Type</a:t>
            </a:r>
            <a:r>
              <a:rPr lang="ar-IQ" sz="2400" dirty="0" smtClean="0"/>
              <a:t>: نوع المحتويات.</a:t>
            </a:r>
            <a:br>
              <a:rPr lang="ar-IQ" sz="2400" dirty="0" smtClean="0"/>
            </a:br>
            <a:r>
              <a:rPr lang="ar-IQ" sz="2400" dirty="0" smtClean="0"/>
              <a:t>6.</a:t>
            </a:r>
            <a:r>
              <a:rPr lang="en-US" sz="2400" dirty="0" smtClean="0"/>
              <a:t>Authors</a:t>
            </a:r>
            <a:r>
              <a:rPr lang="ar-IQ" sz="2400" dirty="0" smtClean="0"/>
              <a:t>: اسم المؤلف.</a:t>
            </a:r>
            <a:br>
              <a:rPr lang="ar-IQ" sz="2400" dirty="0" smtClean="0"/>
            </a:br>
            <a:r>
              <a:rPr lang="ar-IQ" sz="2400" dirty="0" smtClean="0"/>
              <a:t>7. </a:t>
            </a:r>
            <a:r>
              <a:rPr lang="en-US" sz="2400" dirty="0" smtClean="0"/>
              <a:t>Subject</a:t>
            </a:r>
            <a:r>
              <a:rPr lang="ar-IQ" sz="2400" dirty="0" smtClean="0"/>
              <a:t>: الموضوع.</a:t>
            </a:r>
            <a:br>
              <a:rPr lang="ar-IQ" sz="2400" dirty="0" smtClean="0"/>
            </a:br>
            <a:r>
              <a:rPr lang="ar-IQ" sz="2400" dirty="0" smtClean="0"/>
              <a:t>8. </a:t>
            </a:r>
            <a:r>
              <a:rPr lang="en-US" sz="2400" dirty="0" smtClean="0"/>
              <a:t>Comments</a:t>
            </a:r>
            <a:r>
              <a:rPr lang="ar-IQ" sz="2400" dirty="0" smtClean="0"/>
              <a:t>:تعليقات</a:t>
            </a:r>
            <a:r>
              <a:rPr lang="en-US" sz="2400" dirty="0" smtClean="0"/>
              <a:t/>
            </a:r>
            <a:br>
              <a:rPr lang="en-US" sz="2400" dirty="0" smtClean="0"/>
            </a:br>
            <a:r>
              <a:rPr lang="ar-IQ" sz="2400" dirty="0" smtClean="0"/>
              <a:t>4. بعد الانتهاء من كتابة كافة المعلومات المطلوبة نضغط على حفظ </a:t>
            </a:r>
            <a:r>
              <a:rPr lang="en-US" sz="2400" dirty="0" smtClean="0"/>
              <a:t>Save</a:t>
            </a:r>
            <a:r>
              <a:rPr lang="ar-IQ" sz="2400" dirty="0" smtClean="0"/>
              <a:t>.</a:t>
            </a:r>
            <a:br>
              <a:rPr lang="ar-IQ" sz="2400" dirty="0" smtClean="0"/>
            </a:br>
            <a:r>
              <a:rPr lang="ar-IQ" sz="2400" dirty="0" smtClean="0"/>
              <a:t>ملاحظة:- نلاحظ ان بعض الحقول لايمكن الكتابة فيها لأنها تأخذ معلوماتها تلقائياً من نظام التشغيل مثلا ناريخ الانشاء والحجم ...الخ.</a:t>
            </a:r>
            <a:br>
              <a:rPr lang="ar-IQ" sz="2400" dirty="0" smtClean="0"/>
            </a:br>
            <a:r>
              <a:rPr lang="ar-IQ" sz="2400" dirty="0" smtClean="0"/>
              <a:t>ملاحظة:-يمكن سحب الحد العلوي للوح التفاصيل لرؤية جميع المعلومات الخاصة بالملف.</a:t>
            </a:r>
            <a:endParaRPr lang="en-US" sz="2400" dirty="0"/>
          </a:p>
        </p:txBody>
      </p:sp>
      <p:sp>
        <p:nvSpPr>
          <p:cNvPr id="3" name="Slide Number Placeholder 2"/>
          <p:cNvSpPr>
            <a:spLocks noGrp="1"/>
          </p:cNvSpPr>
          <p:nvPr>
            <p:ph type="sldNum" sz="quarter" idx="12"/>
          </p:nvPr>
        </p:nvSpPr>
        <p:spPr/>
        <p:txBody>
          <a:bodyPr/>
          <a:lstStyle/>
          <a:p>
            <a:fld id="{4B810BBC-9B0E-4E81-83D2-13934BE9EC41}" type="slidenum">
              <a:rPr lang="en-US" smtClean="0"/>
              <a:pPr/>
              <a:t>7</a:t>
            </a:fld>
            <a:endParaRPr lang="en-US"/>
          </a:p>
        </p:txBody>
      </p:sp>
      <p:sp>
        <p:nvSpPr>
          <p:cNvPr id="4" name="Footer Placeholder 3"/>
          <p:cNvSpPr>
            <a:spLocks noGrp="1"/>
          </p:cNvSpPr>
          <p:nvPr>
            <p:ph type="ftr" sz="quarter" idx="11"/>
          </p:nvPr>
        </p:nvSpPr>
        <p:spPr>
          <a:xfrm>
            <a:off x="1142976" y="6356350"/>
            <a:ext cx="6357982" cy="365125"/>
          </a:xfrm>
        </p:spPr>
        <p:txBody>
          <a:bodyPr/>
          <a:lstStyle/>
          <a:p>
            <a:r>
              <a:rPr lang="ar-IQ" sz="1400" b="1" dirty="0" smtClean="0"/>
              <a:t>حاسبات                                                                      م. نجلاء عبد حمزة</a:t>
            </a:r>
            <a:endParaRPr lang="en-US" sz="14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128</Words>
  <Application>Microsoft Office PowerPoint</Application>
  <PresentationFormat>On-screen Show (4:3)</PresentationFormat>
  <Paragraphs>21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تغيير الوقت والتاريخ يمكنك تغيير التنسيق الذي يستخدمه windows لعرض التواريخ والوقت ولتغيير الوقت والتاريخ نتبع مايلي:- 1. الضغط ضغطتين متتاليتين على رمز الوقت والتاريخ الموجودة في شريط المهام،  سوف تظهر نافذة الوقت والتاريخ كما يلي-</vt:lpstr>
      <vt:lpstr>2. قم بأختيار change date and time settings سوف تظهر النافذة التالية</vt:lpstr>
      <vt:lpstr>3. قم بأختيار change date and time سوف تظهر النافذة التالية</vt:lpstr>
      <vt:lpstr>4.قم باختيار الوقت المراد من خانةtime، والتاريخ من خانة  date 5.لتغيير اعدادات التقويم مثلا اختيار التقويم الميلادي او تغيير صيغة العرض نقوم بأختيار change Calender Setting من النافذة السابقة (date and time Setting نافذة اعدادات الوقت والتاريخ) سوف تظهر النافذة التالية. </vt:lpstr>
      <vt:lpstr>6.نقوم بأختيار الصيغة المطلوبة للتاريخ من خانة Date Format  حيث نقوم بأختيار صيغة الـShort Date وصيغة الـLong Date. 7.نقوم بأختيار صيغة التقويم (نوع التقويم) من خانة calendar type ومن ثم نضغط موافق Ok 8. ولتغيير اعدادات الوقت نقوم باختيار Time  من النافذة السابقة (customize format) سوف تظهر النافذة التالية</vt:lpstr>
      <vt:lpstr>8. نقوم بأختيار الصيغة المطلوبة للوقت حيث نختار صيغة الـShort Time  وصيفة الـLong Time  وصيغة الـAm Symbol وصيغة الـ Pm Symbol .  تصنيف الملفات (اضافة معلومات للملفات):عندما تصبح الحاسبة مليئة بالملفات والصور والرسائل والافلام وغير ذلك فمن المؤكد ان تصبح عملية تعقيب هذه الملفات شاقة وتستغرق الكثير من الوقت. ومن الطرق الي يمكن استخدامها لتعقب تلك الملفات والوصول الى الملف المطلوب هي وضع معلومات اضافية عن هذه الملفات مثل اسم المؤلف او كلمة اساسية  ويتم ذلك كما يأتي:- 1.نحدد الملف المطلوب تصنيفه. 2.نقر في حقل لوح التفاصيل ( اللوح السفلي) 3. نقوم بأضافة المعلومات المطلوبة للتصنيف وهي كما يلي:-  </vt:lpstr>
      <vt:lpstr>1.Title:اضافة عنوان. 2.Tags:اضافة وسم (علامة مميزة) 3.Content Status:حالة المحتويات. 4.Categories:تصنيف. 5.Content Type: نوع المحتويات. 6.Authors: اسم المؤلف. 7. Subject: الموضوع. 8. Comments:تعليقات 4. بعد الانتهاء من كتابة كافة المعلومات المطلوبة نضغط على حفظ Save. ملاحظة:- نلاحظ ان بعض الحقول لايمكن الكتابة فيها لأنها تأخذ معلوماتها تلقائياً من نظام التشغيل مثلا ناريخ الانشاء والحجم ...الخ. ملاحظة:-يمكن سحب الحد العلوي للوح التفاصيل لرؤية جميع المعلومات الخاصة بالملف.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تغيير الوقت والتاريخ يمكنك تغيير التنسيق الذي يستخدمه windows لعرض التواريخ والوقت، ولتغيير الوقت والتاريخ نتبع مايلي:- 1. الضغط ضغطتين متتاليتين على رمز الوقت والتاريخ الموجودة في شريط المهام ، سوف تظهر نافذة الوقت والتاريخ كما يلي-</dc:title>
  <dc:creator>najlaa</dc:creator>
  <cp:lastModifiedBy>nursing</cp:lastModifiedBy>
  <cp:revision>11</cp:revision>
  <dcterms:created xsi:type="dcterms:W3CDTF">2013-12-12T00:55:42Z</dcterms:created>
  <dcterms:modified xsi:type="dcterms:W3CDTF">2013-12-15T09:38:05Z</dcterms:modified>
</cp:coreProperties>
</file>