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handoutMasterIdLst>
    <p:handoutMasterId r:id="rId1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jlaa" initials="n"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822" y="-96"/>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16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11-16T12:51:00.589" idx="1">
    <p:pos x="10" y="10"/>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ar-IQ" smtClean="0"/>
              <a:t>اعدادات العرض                       حاسبات/ المرحلة الثانية                     م. نجلاء عبد حمزة</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3058398-AA13-47F1-BEF0-18D2EBF0501C}" type="datetimeFigureOut">
              <a:rPr lang="en-US" smtClean="0"/>
              <a:t>11/16/2013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90E8327-9829-4A30-8DFD-A20299C5C8D3}" type="slidenum">
              <a:rPr lang="en-US" smtClean="0"/>
              <a:t>‹#›</a:t>
            </a:fld>
            <a:endParaRPr lang="en-US"/>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ar-IQ" smtClean="0"/>
              <a:t>اعدادات العرض                       حاسبات/ المرحلة الثانية                     م. نجلاء عبد حمزة</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3F27A5-94BD-45F0-AA50-F60FABC36BAF}" type="datetimeFigureOut">
              <a:rPr lang="en-US" smtClean="0"/>
              <a:t>11/16/2013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1F9A0E-EF1A-477A-8EDC-C27FB72FD269}" type="slidenum">
              <a:rPr lang="en-US" smtClean="0"/>
              <a:t>‹#›</a:t>
            </a:fld>
            <a:endParaRPr lang="en-US"/>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1F9A0E-EF1A-477A-8EDC-C27FB72FD269}" type="slidenum">
              <a:rPr lang="en-US" smtClean="0"/>
              <a:t>1</a:t>
            </a:fld>
            <a:endParaRPr lang="en-US"/>
          </a:p>
        </p:txBody>
      </p:sp>
      <p:sp>
        <p:nvSpPr>
          <p:cNvPr id="5" name="Header Placeholder 4"/>
          <p:cNvSpPr>
            <a:spLocks noGrp="1"/>
          </p:cNvSpPr>
          <p:nvPr>
            <p:ph type="hdr" sz="quarter" idx="11"/>
          </p:nvPr>
        </p:nvSpPr>
        <p:spPr/>
        <p:txBody>
          <a:bodyPr/>
          <a:lstStyle/>
          <a:p>
            <a:r>
              <a:rPr lang="ar-IQ" smtClean="0"/>
              <a:t>اعدادات العرض                       حاسبات/ المرحلة الثانية                     م. نجلاء عبد حمزة</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ar-IQ" smtClean="0"/>
              <a:t>اعدادات العرض                       حاسبات/ المرحلة الثانية                     م. نجلاء عبد حمزة</a:t>
            </a:r>
            <a:endParaRPr lang="en-US"/>
          </a:p>
        </p:txBody>
      </p:sp>
      <p:sp>
        <p:nvSpPr>
          <p:cNvPr id="5" name="Slide Number Placeholder 4"/>
          <p:cNvSpPr>
            <a:spLocks noGrp="1"/>
          </p:cNvSpPr>
          <p:nvPr>
            <p:ph type="sldNum" sz="quarter" idx="11"/>
          </p:nvPr>
        </p:nvSpPr>
        <p:spPr/>
        <p:txBody>
          <a:bodyPr/>
          <a:lstStyle/>
          <a:p>
            <a:fld id="{1A1F9A0E-EF1A-477A-8EDC-C27FB72FD269}"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7404D16-2515-4D35-B7BA-5922DCE67421}" type="datetime1">
              <a:rPr lang="en-US" smtClean="0"/>
              <a:t>11/16/2013</a:t>
            </a:fld>
            <a:endParaRPr lang="en-US"/>
          </a:p>
        </p:txBody>
      </p:sp>
      <p:sp>
        <p:nvSpPr>
          <p:cNvPr id="20" name="Footer Placeholder 19"/>
          <p:cNvSpPr>
            <a:spLocks noGrp="1"/>
          </p:cNvSpPr>
          <p:nvPr>
            <p:ph type="ftr" sz="quarter" idx="11"/>
          </p:nvPr>
        </p:nvSpPr>
        <p:spPr/>
        <p:txBody>
          <a:bodyPr/>
          <a:lstStyle>
            <a:extLst/>
          </a:lstStyle>
          <a:p>
            <a:r>
              <a:rPr lang="ar-IQ" smtClean="0"/>
              <a:t>حاسبات/ المرحلة الثانية                                    م. نجلاء عبد حمزة</a:t>
            </a:r>
            <a:endParaRPr lang="en-US"/>
          </a:p>
        </p:txBody>
      </p:sp>
      <p:sp>
        <p:nvSpPr>
          <p:cNvPr id="10" name="Slide Number Placeholder 9"/>
          <p:cNvSpPr>
            <a:spLocks noGrp="1"/>
          </p:cNvSpPr>
          <p:nvPr>
            <p:ph type="sldNum" sz="quarter" idx="12"/>
          </p:nvPr>
        </p:nvSpPr>
        <p:spPr/>
        <p:txBody>
          <a:bodyPr/>
          <a:lstStyle>
            <a:extLst/>
          </a:lstStyle>
          <a:p>
            <a:fld id="{4AB90437-A4A2-406D-8E0D-24C2D4FA96C7}"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7A7083-9642-4FF6-9EC9-E4967ABA4907}" type="datetime1">
              <a:rPr lang="en-US" smtClean="0"/>
              <a:t>11/16/2013</a:t>
            </a:fld>
            <a:endParaRPr lang="en-US"/>
          </a:p>
        </p:txBody>
      </p:sp>
      <p:sp>
        <p:nvSpPr>
          <p:cNvPr id="5" name="Footer Placeholder 4"/>
          <p:cNvSpPr>
            <a:spLocks noGrp="1"/>
          </p:cNvSpPr>
          <p:nvPr>
            <p:ph type="ftr" sz="quarter" idx="11"/>
          </p:nvPr>
        </p:nvSpPr>
        <p:spPr/>
        <p:txBody>
          <a:bodyPr/>
          <a:lstStyle>
            <a:extLst/>
          </a:lstStyle>
          <a:p>
            <a:r>
              <a:rPr lang="ar-IQ" smtClean="0"/>
              <a:t>حاسبات/ المرحلة الثانية                                    م. نجلاء عبد حمزة</a:t>
            </a:r>
            <a:endParaRPr lang="en-US"/>
          </a:p>
        </p:txBody>
      </p:sp>
      <p:sp>
        <p:nvSpPr>
          <p:cNvPr id="6" name="Slide Number Placeholder 5"/>
          <p:cNvSpPr>
            <a:spLocks noGrp="1"/>
          </p:cNvSpPr>
          <p:nvPr>
            <p:ph type="sldNum" sz="quarter" idx="12"/>
          </p:nvPr>
        </p:nvSpPr>
        <p:spPr/>
        <p:txBody>
          <a:bodyPr/>
          <a:lstStyle>
            <a:extLst/>
          </a:lstStyle>
          <a:p>
            <a:fld id="{4AB90437-A4A2-406D-8E0D-24C2D4FA96C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E6323A8-97B1-48E6-A63A-3D0B0A63D1ED}" type="datetime1">
              <a:rPr lang="en-US" smtClean="0"/>
              <a:t>11/16/2013</a:t>
            </a:fld>
            <a:endParaRPr lang="en-US"/>
          </a:p>
        </p:txBody>
      </p:sp>
      <p:sp>
        <p:nvSpPr>
          <p:cNvPr id="5" name="Footer Placeholder 4"/>
          <p:cNvSpPr>
            <a:spLocks noGrp="1"/>
          </p:cNvSpPr>
          <p:nvPr>
            <p:ph type="ftr" sz="quarter" idx="11"/>
          </p:nvPr>
        </p:nvSpPr>
        <p:spPr/>
        <p:txBody>
          <a:bodyPr/>
          <a:lstStyle>
            <a:extLst/>
          </a:lstStyle>
          <a:p>
            <a:r>
              <a:rPr lang="ar-IQ" smtClean="0"/>
              <a:t>حاسبات/ المرحلة الثانية                                    م. نجلاء عبد حمزة</a:t>
            </a:r>
            <a:endParaRPr lang="en-US"/>
          </a:p>
        </p:txBody>
      </p:sp>
      <p:sp>
        <p:nvSpPr>
          <p:cNvPr id="6" name="Slide Number Placeholder 5"/>
          <p:cNvSpPr>
            <a:spLocks noGrp="1"/>
          </p:cNvSpPr>
          <p:nvPr>
            <p:ph type="sldNum" sz="quarter" idx="12"/>
          </p:nvPr>
        </p:nvSpPr>
        <p:spPr/>
        <p:txBody>
          <a:bodyPr/>
          <a:lstStyle>
            <a:extLst/>
          </a:lstStyle>
          <a:p>
            <a:fld id="{4AB90437-A4A2-406D-8E0D-24C2D4FA96C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4B499AE-EF5C-47B5-92A6-9652E4F92771}" type="datetime1">
              <a:rPr lang="en-US" smtClean="0"/>
              <a:t>11/16/2013</a:t>
            </a:fld>
            <a:endParaRPr lang="en-US"/>
          </a:p>
        </p:txBody>
      </p:sp>
      <p:sp>
        <p:nvSpPr>
          <p:cNvPr id="5" name="Footer Placeholder 4"/>
          <p:cNvSpPr>
            <a:spLocks noGrp="1"/>
          </p:cNvSpPr>
          <p:nvPr>
            <p:ph type="ftr" sz="quarter" idx="11"/>
          </p:nvPr>
        </p:nvSpPr>
        <p:spPr/>
        <p:txBody>
          <a:bodyPr/>
          <a:lstStyle>
            <a:extLst/>
          </a:lstStyle>
          <a:p>
            <a:r>
              <a:rPr lang="ar-IQ" smtClean="0"/>
              <a:t>حاسبات/ المرحلة الثانية                                    م. نجلاء عبد حمزة</a:t>
            </a:r>
            <a:endParaRPr lang="en-US"/>
          </a:p>
        </p:txBody>
      </p:sp>
      <p:sp>
        <p:nvSpPr>
          <p:cNvPr id="6" name="Slide Number Placeholder 5"/>
          <p:cNvSpPr>
            <a:spLocks noGrp="1"/>
          </p:cNvSpPr>
          <p:nvPr>
            <p:ph type="sldNum" sz="quarter" idx="12"/>
          </p:nvPr>
        </p:nvSpPr>
        <p:spPr/>
        <p:txBody>
          <a:bodyPr/>
          <a:lstStyle>
            <a:extLst/>
          </a:lstStyle>
          <a:p>
            <a:fld id="{4AB90437-A4A2-406D-8E0D-24C2D4FA96C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239B33B-3902-4543-B623-07B7DAB8644C}" type="datetime1">
              <a:rPr lang="en-US" smtClean="0"/>
              <a:t>11/16/2013</a:t>
            </a:fld>
            <a:endParaRPr lang="en-US"/>
          </a:p>
        </p:txBody>
      </p:sp>
      <p:sp>
        <p:nvSpPr>
          <p:cNvPr id="5" name="Footer Placeholder 4"/>
          <p:cNvSpPr>
            <a:spLocks noGrp="1"/>
          </p:cNvSpPr>
          <p:nvPr>
            <p:ph type="ftr" sz="quarter" idx="11"/>
          </p:nvPr>
        </p:nvSpPr>
        <p:spPr/>
        <p:txBody>
          <a:bodyPr/>
          <a:lstStyle>
            <a:extLst/>
          </a:lstStyle>
          <a:p>
            <a:r>
              <a:rPr lang="ar-IQ" smtClean="0"/>
              <a:t>حاسبات/ المرحلة الثانية                                    م. نجلاء عبد حمزة</a:t>
            </a:r>
            <a:endParaRPr lang="en-US"/>
          </a:p>
        </p:txBody>
      </p:sp>
      <p:sp>
        <p:nvSpPr>
          <p:cNvPr id="6" name="Slide Number Placeholder 5"/>
          <p:cNvSpPr>
            <a:spLocks noGrp="1"/>
          </p:cNvSpPr>
          <p:nvPr>
            <p:ph type="sldNum" sz="quarter" idx="12"/>
          </p:nvPr>
        </p:nvSpPr>
        <p:spPr/>
        <p:txBody>
          <a:bodyPr/>
          <a:lstStyle>
            <a:extLst/>
          </a:lstStyle>
          <a:p>
            <a:fld id="{4AB90437-A4A2-406D-8E0D-24C2D4FA96C7}"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C96C1D0-C0D2-48A0-A5B7-0B4600DD8A13}" type="datetime1">
              <a:rPr lang="en-US" smtClean="0"/>
              <a:t>11/16/2013</a:t>
            </a:fld>
            <a:endParaRPr lang="en-US"/>
          </a:p>
        </p:txBody>
      </p:sp>
      <p:sp>
        <p:nvSpPr>
          <p:cNvPr id="6" name="Footer Placeholder 5"/>
          <p:cNvSpPr>
            <a:spLocks noGrp="1"/>
          </p:cNvSpPr>
          <p:nvPr>
            <p:ph type="ftr" sz="quarter" idx="11"/>
          </p:nvPr>
        </p:nvSpPr>
        <p:spPr/>
        <p:txBody>
          <a:bodyPr/>
          <a:lstStyle>
            <a:extLst/>
          </a:lstStyle>
          <a:p>
            <a:r>
              <a:rPr lang="ar-IQ" smtClean="0"/>
              <a:t>حاسبات/ المرحلة الثانية                                    م. نجلاء عبد حمزة</a:t>
            </a:r>
            <a:endParaRPr lang="en-US"/>
          </a:p>
        </p:txBody>
      </p:sp>
      <p:sp>
        <p:nvSpPr>
          <p:cNvPr id="7" name="Slide Number Placeholder 6"/>
          <p:cNvSpPr>
            <a:spLocks noGrp="1"/>
          </p:cNvSpPr>
          <p:nvPr>
            <p:ph type="sldNum" sz="quarter" idx="12"/>
          </p:nvPr>
        </p:nvSpPr>
        <p:spPr/>
        <p:txBody>
          <a:bodyPr/>
          <a:lstStyle>
            <a:extLst/>
          </a:lstStyle>
          <a:p>
            <a:fld id="{4AB90437-A4A2-406D-8E0D-24C2D4FA96C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EA4857C-7EE0-4268-99DE-0137E2F5CF44}" type="datetime1">
              <a:rPr lang="en-US" smtClean="0"/>
              <a:t>11/16/2013</a:t>
            </a:fld>
            <a:endParaRPr lang="en-US"/>
          </a:p>
        </p:txBody>
      </p:sp>
      <p:sp>
        <p:nvSpPr>
          <p:cNvPr id="8" name="Footer Placeholder 7"/>
          <p:cNvSpPr>
            <a:spLocks noGrp="1"/>
          </p:cNvSpPr>
          <p:nvPr>
            <p:ph type="ftr" sz="quarter" idx="11"/>
          </p:nvPr>
        </p:nvSpPr>
        <p:spPr/>
        <p:txBody>
          <a:bodyPr/>
          <a:lstStyle>
            <a:extLst/>
          </a:lstStyle>
          <a:p>
            <a:r>
              <a:rPr lang="ar-IQ" smtClean="0"/>
              <a:t>حاسبات/ المرحلة الثانية                                    م. نجلاء عبد حمزة</a:t>
            </a:r>
            <a:endParaRPr lang="en-US"/>
          </a:p>
        </p:txBody>
      </p:sp>
      <p:sp>
        <p:nvSpPr>
          <p:cNvPr id="9" name="Slide Number Placeholder 8"/>
          <p:cNvSpPr>
            <a:spLocks noGrp="1"/>
          </p:cNvSpPr>
          <p:nvPr>
            <p:ph type="sldNum" sz="quarter" idx="12"/>
          </p:nvPr>
        </p:nvSpPr>
        <p:spPr/>
        <p:txBody>
          <a:bodyPr/>
          <a:lstStyle>
            <a:extLst/>
          </a:lstStyle>
          <a:p>
            <a:fld id="{4AB90437-A4A2-406D-8E0D-24C2D4FA96C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D8976EE-3B94-4FE7-B771-01F938F42A95}" type="datetime1">
              <a:rPr lang="en-US" smtClean="0"/>
              <a:t>11/16/2013</a:t>
            </a:fld>
            <a:endParaRPr lang="en-US"/>
          </a:p>
        </p:txBody>
      </p:sp>
      <p:sp>
        <p:nvSpPr>
          <p:cNvPr id="4" name="Footer Placeholder 3"/>
          <p:cNvSpPr>
            <a:spLocks noGrp="1"/>
          </p:cNvSpPr>
          <p:nvPr>
            <p:ph type="ftr" sz="quarter" idx="11"/>
          </p:nvPr>
        </p:nvSpPr>
        <p:spPr/>
        <p:txBody>
          <a:bodyPr/>
          <a:lstStyle>
            <a:extLst/>
          </a:lstStyle>
          <a:p>
            <a:r>
              <a:rPr lang="ar-IQ" smtClean="0"/>
              <a:t>حاسبات/ المرحلة الثانية                                    م. نجلاء عبد حمزة</a:t>
            </a:r>
            <a:endParaRPr lang="en-US"/>
          </a:p>
        </p:txBody>
      </p:sp>
      <p:sp>
        <p:nvSpPr>
          <p:cNvPr id="5" name="Slide Number Placeholder 4"/>
          <p:cNvSpPr>
            <a:spLocks noGrp="1"/>
          </p:cNvSpPr>
          <p:nvPr>
            <p:ph type="sldNum" sz="quarter" idx="12"/>
          </p:nvPr>
        </p:nvSpPr>
        <p:spPr/>
        <p:txBody>
          <a:bodyPr/>
          <a:lstStyle>
            <a:extLst/>
          </a:lstStyle>
          <a:p>
            <a:fld id="{4AB90437-A4A2-406D-8E0D-24C2D4FA96C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4D37350-CC93-4D30-A91F-627CFB9F1281}" type="datetime1">
              <a:rPr lang="en-US" smtClean="0"/>
              <a:t>11/16/2013</a:t>
            </a:fld>
            <a:endParaRPr lang="en-US"/>
          </a:p>
        </p:txBody>
      </p:sp>
      <p:sp>
        <p:nvSpPr>
          <p:cNvPr id="3" name="Footer Placeholder 2"/>
          <p:cNvSpPr>
            <a:spLocks noGrp="1"/>
          </p:cNvSpPr>
          <p:nvPr>
            <p:ph type="ftr" sz="quarter" idx="11"/>
          </p:nvPr>
        </p:nvSpPr>
        <p:spPr/>
        <p:txBody>
          <a:bodyPr/>
          <a:lstStyle>
            <a:extLst/>
          </a:lstStyle>
          <a:p>
            <a:r>
              <a:rPr lang="ar-IQ" smtClean="0"/>
              <a:t>حاسبات/ المرحلة الثانية                                    م. نجلاء عبد حمزة</a:t>
            </a:r>
            <a:endParaRPr lang="en-US"/>
          </a:p>
        </p:txBody>
      </p:sp>
      <p:sp>
        <p:nvSpPr>
          <p:cNvPr id="4" name="Slide Number Placeholder 3"/>
          <p:cNvSpPr>
            <a:spLocks noGrp="1"/>
          </p:cNvSpPr>
          <p:nvPr>
            <p:ph type="sldNum" sz="quarter" idx="12"/>
          </p:nvPr>
        </p:nvSpPr>
        <p:spPr/>
        <p:txBody>
          <a:bodyPr/>
          <a:lstStyle>
            <a:extLst/>
          </a:lstStyle>
          <a:p>
            <a:fld id="{4AB90437-A4A2-406D-8E0D-24C2D4FA96C7}"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728A4D2-028E-40B8-9CFD-78FC50B7A840}" type="datetime1">
              <a:rPr lang="en-US" smtClean="0"/>
              <a:t>11/16/2013</a:t>
            </a:fld>
            <a:endParaRPr lang="en-US"/>
          </a:p>
        </p:txBody>
      </p:sp>
      <p:sp>
        <p:nvSpPr>
          <p:cNvPr id="6" name="Footer Placeholder 5"/>
          <p:cNvSpPr>
            <a:spLocks noGrp="1"/>
          </p:cNvSpPr>
          <p:nvPr>
            <p:ph type="ftr" sz="quarter" idx="11"/>
          </p:nvPr>
        </p:nvSpPr>
        <p:spPr/>
        <p:txBody>
          <a:bodyPr/>
          <a:lstStyle>
            <a:extLst/>
          </a:lstStyle>
          <a:p>
            <a:r>
              <a:rPr lang="ar-IQ" smtClean="0"/>
              <a:t>حاسبات/ المرحلة الثانية                                    م. نجلاء عبد حمزة</a:t>
            </a:r>
            <a:endParaRPr lang="en-US"/>
          </a:p>
        </p:txBody>
      </p:sp>
      <p:sp>
        <p:nvSpPr>
          <p:cNvPr id="7" name="Slide Number Placeholder 6"/>
          <p:cNvSpPr>
            <a:spLocks noGrp="1"/>
          </p:cNvSpPr>
          <p:nvPr>
            <p:ph type="sldNum" sz="quarter" idx="12"/>
          </p:nvPr>
        </p:nvSpPr>
        <p:spPr/>
        <p:txBody>
          <a:bodyPr/>
          <a:lstStyle>
            <a:extLst/>
          </a:lstStyle>
          <a:p>
            <a:fld id="{4AB90437-A4A2-406D-8E0D-24C2D4FA96C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D039CF1-2441-4464-8BA1-F8A3986D757D}" type="datetime1">
              <a:rPr lang="en-US" smtClean="0"/>
              <a:t>11/16/2013</a:t>
            </a:fld>
            <a:endParaRPr lang="en-US"/>
          </a:p>
        </p:txBody>
      </p:sp>
      <p:sp>
        <p:nvSpPr>
          <p:cNvPr id="6" name="Footer Placeholder 5"/>
          <p:cNvSpPr>
            <a:spLocks noGrp="1"/>
          </p:cNvSpPr>
          <p:nvPr>
            <p:ph type="ftr" sz="quarter" idx="11"/>
          </p:nvPr>
        </p:nvSpPr>
        <p:spPr/>
        <p:txBody>
          <a:bodyPr/>
          <a:lstStyle>
            <a:extLst/>
          </a:lstStyle>
          <a:p>
            <a:r>
              <a:rPr lang="ar-IQ" smtClean="0"/>
              <a:t>حاسبات/ المرحلة الثانية                                    م. نجلاء عبد حمزة</a:t>
            </a:r>
            <a:endParaRPr lang="en-US"/>
          </a:p>
        </p:txBody>
      </p:sp>
      <p:sp>
        <p:nvSpPr>
          <p:cNvPr id="7" name="Slide Number Placeholder 6"/>
          <p:cNvSpPr>
            <a:spLocks noGrp="1"/>
          </p:cNvSpPr>
          <p:nvPr>
            <p:ph type="sldNum" sz="quarter" idx="12"/>
          </p:nvPr>
        </p:nvSpPr>
        <p:spPr/>
        <p:txBody>
          <a:bodyPr/>
          <a:lstStyle>
            <a:extLst/>
          </a:lstStyle>
          <a:p>
            <a:fld id="{4AB90437-A4A2-406D-8E0D-24C2D4FA96C7}"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AFAB9F7-1130-4045-A591-4215D2A24D8D}" type="datetime1">
              <a:rPr lang="en-US" smtClean="0"/>
              <a:t>11/16/2013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ar-IQ" smtClean="0"/>
              <a:t>حاسبات/ المرحلة الثانية                                    م. نجلاء عبد حمزة</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AB90437-A4A2-406D-8E0D-24C2D4FA96C7}"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0" y="285728"/>
            <a:ext cx="6172200" cy="6089194"/>
          </a:xfrm>
        </p:spPr>
        <p:txBody>
          <a:bodyPr>
            <a:normAutofit/>
          </a:bodyPr>
          <a:lstStyle/>
          <a:p>
            <a:pPr algn="just" rtl="1"/>
            <a:r>
              <a:rPr lang="ar-IQ" sz="3200" i="1" dirty="0" smtClean="0"/>
              <a:t>تغيير</a:t>
            </a:r>
            <a:r>
              <a:rPr lang="ar-IQ" sz="2400" i="1" dirty="0" smtClean="0"/>
              <a:t> </a:t>
            </a:r>
            <a:r>
              <a:rPr lang="ar-IQ" sz="3200" i="1" dirty="0" smtClean="0"/>
              <a:t>خلفية سطح المكتب (خلفية الشاشة)</a:t>
            </a:r>
            <a:r>
              <a:rPr lang="ar-SA" sz="3200" i="1" dirty="0" smtClean="0"/>
              <a:t>:-</a:t>
            </a:r>
            <a:endParaRPr lang="en-US" sz="3200" dirty="0" smtClean="0"/>
          </a:p>
          <a:p>
            <a:pPr algn="just" rtl="1"/>
            <a:r>
              <a:rPr lang="ar-SA" sz="2400" b="0" dirty="0" smtClean="0"/>
              <a:t>يمكن أن تكون خلفية سطح المكتب( التي تعرف ايضا بخلفية الشاشة) صورة رقمية من المجموعة الشخصية الخاصة بك أو صورة مضمنة في </a:t>
            </a:r>
            <a:r>
              <a:rPr lang="en-US" sz="2400" b="0" dirty="0" smtClean="0"/>
              <a:t>windows</a:t>
            </a:r>
            <a:r>
              <a:rPr lang="ar-IQ" sz="2400" b="0" dirty="0" smtClean="0"/>
              <a:t> او لوناً خالصاً او صورة تم تأطيرها بأستخدام احد الالوان.ويمكنك عرض أحد عروض الشرائح من الصور. </a:t>
            </a:r>
            <a:r>
              <a:rPr lang="ar-SA" sz="2400" b="0" dirty="0" smtClean="0"/>
              <a:t>ويتم </a:t>
            </a:r>
            <a:r>
              <a:rPr lang="ar-IQ" sz="2400" b="0" dirty="0" smtClean="0"/>
              <a:t> ذلك بإتباع الخطوات التالية :</a:t>
            </a:r>
            <a:endParaRPr lang="en-US" sz="2400" b="0" dirty="0" smtClean="0"/>
          </a:p>
          <a:p>
            <a:pPr algn="just" rtl="1"/>
            <a:r>
              <a:rPr lang="ar-IQ" sz="2400" b="0" dirty="0" smtClean="0"/>
              <a:t> 1.النقر بزر الفارة الأيمن على منطقة فارغة من سطح المكتب .</a:t>
            </a:r>
            <a:endParaRPr lang="en-US" sz="2400" b="0" dirty="0" smtClean="0"/>
          </a:p>
          <a:p>
            <a:pPr algn="just" rtl="1"/>
            <a:r>
              <a:rPr lang="ar-IQ" sz="2400" b="0" dirty="0" smtClean="0"/>
              <a:t>2. اختيار </a:t>
            </a:r>
            <a:r>
              <a:rPr lang="en-US" sz="2400" b="0" dirty="0" smtClean="0"/>
              <a:t>personalize</a:t>
            </a:r>
            <a:r>
              <a:rPr lang="ar-IQ" sz="2400" b="0" dirty="0" smtClean="0"/>
              <a:t> (اضفاء طابع شخصي)</a:t>
            </a:r>
            <a:endParaRPr lang="en-US" sz="2400" b="0" dirty="0" smtClean="0"/>
          </a:p>
          <a:p>
            <a:pPr algn="just" rtl="1"/>
            <a:r>
              <a:rPr lang="ar-IQ" sz="2400" b="0" dirty="0" smtClean="0"/>
              <a:t>سوف تظهر النافذة التالية:- </a:t>
            </a:r>
            <a:endParaRPr lang="en-US" sz="2400" b="0" dirty="0" smtClean="0"/>
          </a:p>
          <a:p>
            <a:pPr algn="just"/>
            <a:endParaRPr lang="en-US" sz="2400" dirty="0"/>
          </a:p>
        </p:txBody>
      </p:sp>
      <p:sp>
        <p:nvSpPr>
          <p:cNvPr id="6" name="Slide Number Placeholder 5"/>
          <p:cNvSpPr>
            <a:spLocks noGrp="1"/>
          </p:cNvSpPr>
          <p:nvPr>
            <p:ph type="sldNum" sz="quarter" idx="12"/>
          </p:nvPr>
        </p:nvSpPr>
        <p:spPr/>
        <p:txBody>
          <a:bodyPr/>
          <a:lstStyle/>
          <a:p>
            <a:fld id="{4AB90437-A4A2-406D-8E0D-24C2D4FA96C7}" type="slidenum">
              <a:rPr lang="en-US" smtClean="0"/>
              <a:t>1</a:t>
            </a:fld>
            <a:endParaRPr lang="en-US"/>
          </a:p>
        </p:txBody>
      </p:sp>
      <p:sp>
        <p:nvSpPr>
          <p:cNvPr id="7" name="Footer Placeholder 6"/>
          <p:cNvSpPr>
            <a:spLocks noGrp="1"/>
          </p:cNvSpPr>
          <p:nvPr>
            <p:ph type="ftr" sz="quarter" idx="11"/>
          </p:nvPr>
        </p:nvSpPr>
        <p:spPr>
          <a:xfrm>
            <a:off x="1857356" y="6305550"/>
            <a:ext cx="6753244" cy="476250"/>
          </a:xfrm>
          <a:ln w="12700">
            <a:solidFill>
              <a:schemeClr val="tx1"/>
            </a:solidFill>
          </a:ln>
        </p:spPr>
        <p:txBody>
          <a:bodyPr/>
          <a:lstStyle/>
          <a:p>
            <a:r>
              <a:rPr lang="ar-IQ" sz="1400" b="1" dirty="0" smtClean="0"/>
              <a:t>  حاسبات/ المرحلة الثانية                                    م. نجلاء عبد حمزة</a:t>
            </a:r>
            <a:endParaRPr lang="en-US" sz="1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3869060"/>
          </a:xfrm>
        </p:spPr>
        <p:txBody>
          <a:bodyPr>
            <a:normAutofit/>
          </a:bodyPr>
          <a:lstStyle/>
          <a:p>
            <a:pPr algn="r" rtl="1"/>
            <a:r>
              <a:rPr lang="ar-IQ" sz="2400" dirty="0" smtClean="0">
                <a:effectLst/>
              </a:rPr>
              <a:t>4.قم </a:t>
            </a:r>
            <a:r>
              <a:rPr lang="ar-IQ" sz="2400" dirty="0" smtClean="0">
                <a:effectLst/>
              </a:rPr>
              <a:t>بأختيار شاشة التوقف التي ترغب في استخدامها من خانة </a:t>
            </a:r>
            <a:r>
              <a:rPr lang="en-US" sz="2400" dirty="0" smtClean="0">
                <a:effectLst/>
              </a:rPr>
              <a:t>Screen Saver</a:t>
            </a:r>
            <a:r>
              <a:rPr lang="ar-IQ" sz="2400" dirty="0" smtClean="0">
                <a:effectLst/>
              </a:rPr>
              <a:t>.</a:t>
            </a:r>
            <a:r>
              <a:rPr lang="en-US" sz="2400" dirty="0" smtClean="0">
                <a:effectLst/>
              </a:rPr>
              <a:t/>
            </a:r>
            <a:br>
              <a:rPr lang="en-US" sz="2400" dirty="0" smtClean="0">
                <a:effectLst/>
              </a:rPr>
            </a:br>
            <a:r>
              <a:rPr lang="ar-IQ" sz="2400" dirty="0" smtClean="0">
                <a:effectLst/>
              </a:rPr>
              <a:t>5.ولمشاهدة الشكل الذي تم اختيارة ، انقر فوق معاينة </a:t>
            </a:r>
            <a:r>
              <a:rPr lang="en-US" sz="2400" dirty="0" smtClean="0">
                <a:effectLst/>
              </a:rPr>
              <a:t>Preview</a:t>
            </a:r>
            <a:r>
              <a:rPr lang="ar-IQ" sz="2400" dirty="0" smtClean="0">
                <a:effectLst/>
              </a:rPr>
              <a:t>  لمشاهدة شكل شاشة التوقف ولانهاء المعاينة قم بتحريك الماوس او اضغط على اي مفتاح من لوحة المفاتيح .</a:t>
            </a:r>
            <a:r>
              <a:rPr lang="en-US" sz="2400" dirty="0" smtClean="0">
                <a:effectLst/>
              </a:rPr>
              <a:t/>
            </a:r>
            <a:br>
              <a:rPr lang="en-US" sz="2400" dirty="0" smtClean="0">
                <a:effectLst/>
              </a:rPr>
            </a:br>
            <a:r>
              <a:rPr lang="ar-IQ" sz="2400" dirty="0" smtClean="0">
                <a:effectLst/>
              </a:rPr>
              <a:t>6.ولاضافة بعض التغييرات على شاشة التوقف التي تم اختياره نقوم بأختيار </a:t>
            </a:r>
            <a:r>
              <a:rPr lang="en-US" sz="2400" dirty="0" smtClean="0">
                <a:effectLst/>
              </a:rPr>
              <a:t>Setting</a:t>
            </a:r>
            <a:r>
              <a:rPr lang="ar-IQ" sz="2400" dirty="0" smtClean="0">
                <a:effectLst/>
              </a:rPr>
              <a:t>، مثلا عندما نختار شاشة التوقف </a:t>
            </a:r>
            <a:r>
              <a:rPr lang="en-US" sz="2400" dirty="0" smtClean="0">
                <a:effectLst/>
              </a:rPr>
              <a:t>3D Text</a:t>
            </a:r>
            <a:r>
              <a:rPr lang="ar-IQ" sz="2400" dirty="0" smtClean="0">
                <a:effectLst/>
              </a:rPr>
              <a:t> فأن شاشة الـ</a:t>
            </a:r>
            <a:r>
              <a:rPr lang="en-US" sz="2400" dirty="0" smtClean="0">
                <a:effectLst/>
              </a:rPr>
              <a:t>Setting</a:t>
            </a:r>
            <a:r>
              <a:rPr lang="ar-IQ" sz="2400" dirty="0" smtClean="0">
                <a:effectLst/>
              </a:rPr>
              <a:t> سوف تبين لنا خصائص هذه الشاشة وامكانية تغييرها كما مبين في الشكل التالي:-</a:t>
            </a:r>
            <a:r>
              <a:rPr lang="en-US" sz="2400" dirty="0" smtClean="0">
                <a:effectLst/>
              </a:rPr>
              <a:t/>
            </a:r>
            <a:br>
              <a:rPr lang="en-US" sz="2400" dirty="0" smtClean="0">
                <a:effectLst/>
              </a:rPr>
            </a:br>
            <a:endParaRPr lang="en-US" sz="2400" dirty="0">
              <a:effectLst/>
            </a:endParaRPr>
          </a:p>
        </p:txBody>
      </p:sp>
      <p:pic>
        <p:nvPicPr>
          <p:cNvPr id="7170" name="Picture 2"/>
          <p:cNvPicPr>
            <a:picLocks noChangeAspect="1" noChangeArrowheads="1"/>
          </p:cNvPicPr>
          <p:nvPr/>
        </p:nvPicPr>
        <p:blipFill>
          <a:blip r:embed="rId2"/>
          <a:srcRect/>
          <a:stretch>
            <a:fillRect/>
          </a:stretch>
        </p:blipFill>
        <p:spPr bwMode="auto">
          <a:xfrm>
            <a:off x="1428728" y="3476625"/>
            <a:ext cx="6643734" cy="2952771"/>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4AB90437-A4A2-406D-8E0D-24C2D4FA96C7}" type="slidenum">
              <a:rPr lang="en-US" smtClean="0"/>
              <a:t>10</a:t>
            </a:fld>
            <a:endParaRPr lang="en-US"/>
          </a:p>
        </p:txBody>
      </p:sp>
      <p:sp>
        <p:nvSpPr>
          <p:cNvPr id="5" name="Footer Placeholder 4"/>
          <p:cNvSpPr>
            <a:spLocks noGrp="1"/>
          </p:cNvSpPr>
          <p:nvPr>
            <p:ph type="ftr" sz="quarter" idx="11"/>
          </p:nvPr>
        </p:nvSpPr>
        <p:spPr>
          <a:xfrm>
            <a:off x="1428728" y="6305550"/>
            <a:ext cx="7181872" cy="476250"/>
          </a:xfrm>
          <a:ln>
            <a:solidFill>
              <a:schemeClr val="tx1"/>
            </a:solidFill>
          </a:ln>
        </p:spPr>
        <p:txBody>
          <a:bodyPr/>
          <a:lstStyle/>
          <a:p>
            <a:r>
              <a:rPr lang="ar-IQ" sz="1400" b="1" dirty="0" smtClean="0"/>
              <a:t>حاسبات/ المرحلة الثانية                                    م. نجلاء عبد حمزة</a:t>
            </a:r>
            <a:endParaRPr lang="en-US" sz="14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428604"/>
            <a:ext cx="7498080" cy="5857916"/>
          </a:xfrm>
        </p:spPr>
        <p:txBody>
          <a:bodyPr>
            <a:noAutofit/>
          </a:bodyPr>
          <a:lstStyle/>
          <a:p>
            <a:pPr algn="r" rtl="1"/>
            <a:r>
              <a:rPr lang="ar-IQ" sz="2000" dirty="0" smtClean="0">
                <a:effectLst/>
              </a:rPr>
              <a:t>حيث يمكننا من تغيير النص الى اي نص اخر نرغب فيه، وتغيير نوع وسرعة </a:t>
            </a:r>
            <a:r>
              <a:rPr lang="ar-IQ" sz="2000" dirty="0" smtClean="0">
                <a:effectLst/>
              </a:rPr>
              <a:t>الحـركة </a:t>
            </a:r>
            <a:r>
              <a:rPr lang="ar-IQ" sz="2000" dirty="0" smtClean="0">
                <a:effectLst/>
              </a:rPr>
              <a:t>والحجم ونوع الخط وغيرها من التنسيقات وبعد اجراء كافة التغييرات نضغط على موافق </a:t>
            </a:r>
            <a:r>
              <a:rPr lang="en-US" sz="2000" dirty="0" smtClean="0">
                <a:effectLst/>
              </a:rPr>
              <a:t>Ok</a:t>
            </a:r>
            <a:r>
              <a:rPr lang="ar-IQ" sz="2000" dirty="0" smtClean="0">
                <a:effectLst/>
              </a:rPr>
              <a:t>.</a:t>
            </a:r>
            <a:r>
              <a:rPr lang="en-US" sz="2000" dirty="0" smtClean="0">
                <a:effectLst/>
              </a:rPr>
              <a:t/>
            </a:r>
            <a:br>
              <a:rPr lang="en-US" sz="2000" dirty="0" smtClean="0">
                <a:effectLst/>
              </a:rPr>
            </a:br>
            <a:r>
              <a:rPr lang="ar-IQ" sz="2000" dirty="0" smtClean="0">
                <a:effectLst/>
              </a:rPr>
              <a:t>7. نقوم </a:t>
            </a:r>
            <a:r>
              <a:rPr lang="ar-IQ" sz="2000" dirty="0" smtClean="0">
                <a:effectLst/>
              </a:rPr>
              <a:t>بتحديد الوقت المطلوب لاظهار شاشة التوقف في خانة </a:t>
            </a:r>
            <a:r>
              <a:rPr lang="en-US" sz="2000" dirty="0" smtClean="0">
                <a:effectLst/>
              </a:rPr>
              <a:t>Wait</a:t>
            </a:r>
            <a:r>
              <a:rPr lang="ar-IQ" sz="2000" dirty="0" smtClean="0">
                <a:effectLst/>
              </a:rPr>
              <a:t>.</a:t>
            </a:r>
            <a:r>
              <a:rPr lang="en-US" sz="2000" dirty="0" smtClean="0">
                <a:effectLst/>
              </a:rPr>
              <a:t/>
            </a:r>
            <a:br>
              <a:rPr lang="en-US" sz="2000" dirty="0" smtClean="0">
                <a:effectLst/>
              </a:rPr>
            </a:br>
            <a:r>
              <a:rPr lang="ar-IQ" sz="2000" dirty="0" smtClean="0">
                <a:effectLst/>
              </a:rPr>
              <a:t>8. بعد </a:t>
            </a:r>
            <a:r>
              <a:rPr lang="ar-IQ" sz="2000" dirty="0" smtClean="0">
                <a:effectLst/>
              </a:rPr>
              <a:t>اجراء كافة التنسيقات والاجراءات نضغط على موافق </a:t>
            </a:r>
            <a:r>
              <a:rPr lang="en-US" sz="2000" dirty="0" smtClean="0">
                <a:effectLst/>
              </a:rPr>
              <a:t>ok</a:t>
            </a:r>
            <a:r>
              <a:rPr lang="ar-IQ" sz="2000" dirty="0" smtClean="0">
                <a:effectLst/>
              </a:rPr>
              <a:t>.</a:t>
            </a:r>
            <a:r>
              <a:rPr lang="en-US" sz="2000" dirty="0" smtClean="0">
                <a:effectLst/>
              </a:rPr>
              <a:t/>
            </a:r>
            <a:br>
              <a:rPr lang="en-US" sz="2000" dirty="0" smtClean="0">
                <a:effectLst/>
              </a:rPr>
            </a:br>
            <a:r>
              <a:rPr lang="ar-IQ" sz="2000" dirty="0" smtClean="0">
                <a:effectLst/>
              </a:rPr>
              <a:t> </a:t>
            </a:r>
            <a:r>
              <a:rPr lang="en-US" sz="2400" b="1" dirty="0" smtClean="0">
                <a:effectLst/>
              </a:rPr>
              <a:t/>
            </a:r>
            <a:br>
              <a:rPr lang="en-US" sz="2400" b="1" dirty="0" smtClean="0">
                <a:effectLst/>
              </a:rPr>
            </a:br>
            <a:r>
              <a:rPr lang="ar-IQ" sz="2400" b="1" dirty="0" smtClean="0">
                <a:effectLst/>
              </a:rPr>
              <a:t>عرض الملفات والمجلدات وترتيبها:-</a:t>
            </a:r>
            <a:r>
              <a:rPr lang="en-US" sz="2000" dirty="0" smtClean="0">
                <a:effectLst/>
              </a:rPr>
              <a:t/>
            </a:r>
            <a:br>
              <a:rPr lang="en-US" sz="2000" dirty="0" smtClean="0">
                <a:effectLst/>
              </a:rPr>
            </a:br>
            <a:r>
              <a:rPr lang="ar-IQ" sz="2000" dirty="0" smtClean="0">
                <a:effectLst/>
              </a:rPr>
              <a:t>عند فتح اي مجلد او مكتبة او اي نافذة ، يمكنك تغيير شكل الملفات في تلك النافذة، على سبيل المثال . قد تفضل ان تكون الرموز اكبر او اصغر ، او طريقة العرض التي تتيح لك امكانية عرض انواع مختلفة من المعلومات حول كل ملف ، ولاجراء هذه الانواع من التغييرات ، استخدم الزر طرق العرض </a:t>
            </a:r>
            <a:r>
              <a:rPr lang="en-US" sz="2000" dirty="0" smtClean="0">
                <a:effectLst/>
              </a:rPr>
              <a:t> </a:t>
            </a:r>
            <a:r>
              <a:rPr lang="ar-IQ" sz="2000" dirty="0" smtClean="0">
                <a:effectLst/>
              </a:rPr>
              <a:t> الموجود على شريط الادوات ، حيث يتضمن نظام التشغيل </a:t>
            </a:r>
            <a:r>
              <a:rPr lang="en-US" sz="2000" dirty="0" smtClean="0">
                <a:effectLst/>
              </a:rPr>
              <a:t>windows7</a:t>
            </a:r>
            <a:r>
              <a:rPr lang="ar-IQ" sz="2000" dirty="0" smtClean="0">
                <a:effectLst/>
              </a:rPr>
              <a:t> خمس فئات رئيسية لمعاينة النوافذ وهم كما يلي</a:t>
            </a:r>
            <a:r>
              <a:rPr lang="ar-IQ" sz="2000" dirty="0" smtClean="0">
                <a:effectLst/>
              </a:rPr>
              <a:t>:-</a:t>
            </a:r>
            <a:r>
              <a:rPr lang="en-US" sz="2000" dirty="0" smtClean="0">
                <a:effectLst/>
              </a:rPr>
              <a:t/>
            </a:r>
            <a:br>
              <a:rPr lang="en-US" sz="2000" dirty="0" smtClean="0">
                <a:effectLst/>
              </a:rPr>
            </a:br>
            <a:r>
              <a:rPr lang="ar-IQ" sz="2000" b="1" dirty="0" smtClean="0">
                <a:effectLst/>
              </a:rPr>
              <a:t>الفئة الاولى </a:t>
            </a:r>
            <a:r>
              <a:rPr lang="ar-IQ" sz="2000" dirty="0" smtClean="0">
                <a:effectLst/>
              </a:rPr>
              <a:t>:- هي فئة معاينة الايقونات </a:t>
            </a:r>
            <a:r>
              <a:rPr lang="en-US" sz="2000" dirty="0" smtClean="0">
                <a:effectLst/>
              </a:rPr>
              <a:t>Icons Preview</a:t>
            </a:r>
            <a:r>
              <a:rPr lang="ar-IQ" sz="2000" dirty="0" smtClean="0">
                <a:effectLst/>
              </a:rPr>
              <a:t> وتنقسم هذه الفئة الى أربع فئات فرعية كما يلي:-</a:t>
            </a:r>
            <a:r>
              <a:rPr lang="en-US" sz="2000" dirty="0" smtClean="0">
                <a:effectLst/>
              </a:rPr>
              <a:t/>
            </a:r>
            <a:br>
              <a:rPr lang="en-US" sz="2000" dirty="0" smtClean="0">
                <a:effectLst/>
              </a:rPr>
            </a:br>
            <a:r>
              <a:rPr lang="ar-IQ" sz="2000" b="1" dirty="0" smtClean="0">
                <a:effectLst/>
              </a:rPr>
              <a:t>فئة الايقونات الكبيرة جدا</a:t>
            </a:r>
            <a:r>
              <a:rPr lang="en-US" sz="2000" dirty="0" smtClean="0">
                <a:effectLst/>
              </a:rPr>
              <a:t>Extra </a:t>
            </a:r>
            <a:r>
              <a:rPr lang="en-US" sz="2000" dirty="0" smtClean="0">
                <a:effectLst/>
              </a:rPr>
              <a:t>Large Icons</a:t>
            </a:r>
            <a:r>
              <a:rPr lang="ar-IQ" sz="2000" dirty="0" smtClean="0">
                <a:effectLst/>
              </a:rPr>
              <a:t> </a:t>
            </a:r>
            <a:r>
              <a:rPr lang="ar-IQ" sz="2000" dirty="0" smtClean="0">
                <a:effectLst/>
              </a:rPr>
              <a:t>: وهي </a:t>
            </a:r>
            <a:r>
              <a:rPr lang="ar-IQ" sz="2000" dirty="0" smtClean="0">
                <a:effectLst/>
              </a:rPr>
              <a:t>التي تكون فيها الايقونات بأاكبر حجم كما في الشكل </a:t>
            </a:r>
            <a:r>
              <a:rPr lang="en-US" sz="2000" dirty="0" smtClean="0">
                <a:effectLst/>
              </a:rPr>
              <a:t/>
            </a:r>
            <a:br>
              <a:rPr lang="en-US" sz="2000" dirty="0" smtClean="0">
                <a:effectLst/>
              </a:rPr>
            </a:br>
            <a:endParaRPr lang="en-US" sz="2000" dirty="0">
              <a:effectLst/>
            </a:endParaRPr>
          </a:p>
        </p:txBody>
      </p:sp>
      <p:sp>
        <p:nvSpPr>
          <p:cNvPr id="3" name="Footer Placeholder 2"/>
          <p:cNvSpPr>
            <a:spLocks noGrp="1"/>
          </p:cNvSpPr>
          <p:nvPr>
            <p:ph type="ftr" sz="quarter" idx="11"/>
          </p:nvPr>
        </p:nvSpPr>
        <p:spPr>
          <a:xfrm>
            <a:off x="1357290" y="6305550"/>
            <a:ext cx="7253310" cy="476250"/>
          </a:xfrm>
          <a:ln>
            <a:solidFill>
              <a:schemeClr val="tx1"/>
            </a:solidFill>
          </a:ln>
        </p:spPr>
        <p:txBody>
          <a:bodyPr/>
          <a:lstStyle/>
          <a:p>
            <a:r>
              <a:rPr lang="ar-IQ" sz="1400" b="1" dirty="0" smtClean="0"/>
              <a:t>حاسبات/ المرحلة الثانية                                    م. نجلاء عبد حمزة</a:t>
            </a:r>
            <a:endParaRPr lang="en-US" sz="1400" b="1" dirty="0"/>
          </a:p>
        </p:txBody>
      </p:sp>
      <p:sp>
        <p:nvSpPr>
          <p:cNvPr id="4" name="Slide Number Placeholder 3"/>
          <p:cNvSpPr>
            <a:spLocks noGrp="1"/>
          </p:cNvSpPr>
          <p:nvPr>
            <p:ph type="sldNum" sz="quarter" idx="12"/>
          </p:nvPr>
        </p:nvSpPr>
        <p:spPr/>
        <p:txBody>
          <a:bodyPr/>
          <a:lstStyle/>
          <a:p>
            <a:fld id="{4AB90437-A4A2-406D-8E0D-24C2D4FA96C7}" type="slidenum">
              <a:rPr lang="en-US" smtClean="0"/>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143116"/>
            <a:ext cx="7498080" cy="1500190"/>
          </a:xfrm>
        </p:spPr>
        <p:txBody>
          <a:bodyPr>
            <a:noAutofit/>
          </a:bodyPr>
          <a:lstStyle/>
          <a:p>
            <a:pPr algn="r" rtl="1"/>
            <a:r>
              <a:rPr lang="en-US" sz="2400" dirty="0" smtClean="0">
                <a:effectLst/>
              </a:rPr>
              <a:t/>
            </a:r>
            <a:br>
              <a:rPr lang="en-US" sz="2400" dirty="0" smtClean="0">
                <a:effectLst/>
              </a:rPr>
            </a:br>
            <a:r>
              <a:rPr lang="ar-IQ" sz="2400" dirty="0" smtClean="0"/>
              <a:t>فئة الايقونات الكبيرة </a:t>
            </a:r>
            <a:r>
              <a:rPr lang="en-US" sz="2400" dirty="0" smtClean="0"/>
              <a:t>Large Icons</a:t>
            </a:r>
            <a:r>
              <a:rPr lang="ar-IQ" sz="2400" dirty="0" smtClean="0"/>
              <a:t> وهي التي تكون فيها الايقونات كبيرة الحجم  ولكن بحجم اقل من الايقونات الكبيرة جدا كما في الشكل:-</a:t>
            </a:r>
            <a:endParaRPr lang="en-US" sz="2400" dirty="0">
              <a:effectLst/>
            </a:endParaRPr>
          </a:p>
        </p:txBody>
      </p:sp>
      <p:sp>
        <p:nvSpPr>
          <p:cNvPr id="3" name="Footer Placeholder 2"/>
          <p:cNvSpPr>
            <a:spLocks noGrp="1"/>
          </p:cNvSpPr>
          <p:nvPr>
            <p:ph type="ftr" sz="quarter" idx="11"/>
          </p:nvPr>
        </p:nvSpPr>
        <p:spPr>
          <a:xfrm>
            <a:off x="2571736" y="6305550"/>
            <a:ext cx="6038864" cy="476250"/>
          </a:xfrm>
          <a:ln>
            <a:solidFill>
              <a:schemeClr val="tx1"/>
            </a:solidFill>
          </a:ln>
        </p:spPr>
        <p:txBody>
          <a:bodyPr/>
          <a:lstStyle/>
          <a:p>
            <a:r>
              <a:rPr lang="ar-IQ" sz="1400" b="1" dirty="0" smtClean="0"/>
              <a:t>حاسبات/ المرحلة الثانية                                    م. نجلاء عبد حمزة</a:t>
            </a:r>
            <a:endParaRPr lang="en-US" sz="1400" b="1" dirty="0"/>
          </a:p>
        </p:txBody>
      </p:sp>
      <p:sp>
        <p:nvSpPr>
          <p:cNvPr id="4" name="Slide Number Placeholder 3"/>
          <p:cNvSpPr>
            <a:spLocks noGrp="1"/>
          </p:cNvSpPr>
          <p:nvPr>
            <p:ph type="sldNum" sz="quarter" idx="12"/>
          </p:nvPr>
        </p:nvSpPr>
        <p:spPr/>
        <p:txBody>
          <a:bodyPr/>
          <a:lstStyle/>
          <a:p>
            <a:fld id="{4AB90437-A4A2-406D-8E0D-24C2D4FA96C7}" type="slidenum">
              <a:rPr lang="en-US" smtClean="0"/>
              <a:t>12</a:t>
            </a:fld>
            <a:endParaRPr lang="en-US"/>
          </a:p>
        </p:txBody>
      </p:sp>
      <p:pic>
        <p:nvPicPr>
          <p:cNvPr id="8194" name="Picture 2"/>
          <p:cNvPicPr>
            <a:picLocks noChangeAspect="1" noChangeArrowheads="1"/>
          </p:cNvPicPr>
          <p:nvPr/>
        </p:nvPicPr>
        <p:blipFill>
          <a:blip r:embed="rId2"/>
          <a:srcRect/>
          <a:stretch>
            <a:fillRect/>
          </a:stretch>
        </p:blipFill>
        <p:spPr bwMode="auto">
          <a:xfrm>
            <a:off x="1714480" y="428604"/>
            <a:ext cx="6638930" cy="1666875"/>
          </a:xfrm>
          <a:prstGeom prst="rect">
            <a:avLst/>
          </a:prstGeom>
          <a:noFill/>
          <a:ln w="9525">
            <a:noFill/>
            <a:miter lim="800000"/>
            <a:headEnd/>
            <a:tailEnd/>
          </a:ln>
        </p:spPr>
      </p:pic>
      <p:pic>
        <p:nvPicPr>
          <p:cNvPr id="8195" name="Picture 3"/>
          <p:cNvPicPr>
            <a:picLocks noChangeAspect="1" noChangeArrowheads="1"/>
          </p:cNvPicPr>
          <p:nvPr/>
        </p:nvPicPr>
        <p:blipFill>
          <a:blip r:embed="rId3"/>
          <a:srcRect/>
          <a:stretch>
            <a:fillRect/>
          </a:stretch>
        </p:blipFill>
        <p:spPr bwMode="auto">
          <a:xfrm>
            <a:off x="2357422" y="3429000"/>
            <a:ext cx="6072230" cy="2857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5583572"/>
          </a:xfrm>
        </p:spPr>
        <p:txBody>
          <a:bodyPr>
            <a:normAutofit fontScale="90000"/>
          </a:bodyPr>
          <a:lstStyle/>
          <a:p>
            <a:pPr algn="r" rtl="1"/>
            <a:r>
              <a:rPr lang="ar-SA" sz="2700" dirty="0" smtClean="0">
                <a:effectLst/>
              </a:rPr>
              <a:t>فئة الايقونات المتوسطة </a:t>
            </a:r>
            <a:r>
              <a:rPr lang="en-US" sz="2700" dirty="0" smtClean="0">
                <a:effectLst/>
              </a:rPr>
              <a:t>Medium Icons</a:t>
            </a:r>
            <a:r>
              <a:rPr lang="ar-IQ" sz="2700" dirty="0" smtClean="0">
                <a:effectLst/>
              </a:rPr>
              <a:t> وهي التي تكون فيها الايقونات متوسطة الحجم كما في الشكل</a:t>
            </a:r>
            <a:r>
              <a:rPr lang="en-US" sz="2700" dirty="0" smtClean="0">
                <a:effectLst/>
              </a:rPr>
              <a:t/>
            </a:r>
            <a:br>
              <a:rPr lang="en-US" sz="27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700" dirty="0" smtClean="0"/>
              <a:t>فئة الايقونات الصغيرة </a:t>
            </a:r>
            <a:r>
              <a:rPr lang="en-US" sz="2700" dirty="0" smtClean="0"/>
              <a:t>Small Icons</a:t>
            </a:r>
            <a:r>
              <a:rPr lang="ar-IQ" sz="2700" dirty="0" smtClean="0"/>
              <a:t> وهي التي تكون فيها الايقونات صغيرة الحجم كما في الشكل </a:t>
            </a:r>
            <a:r>
              <a:rPr lang="ar-IQ" sz="2700" dirty="0" smtClean="0">
                <a:effectLst/>
              </a:rPr>
              <a:t/>
            </a:r>
            <a:br>
              <a:rPr lang="ar-IQ" sz="27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endParaRPr lang="en-US" sz="2400" dirty="0">
              <a:effectLst/>
            </a:endParaRPr>
          </a:p>
        </p:txBody>
      </p:sp>
      <p:sp>
        <p:nvSpPr>
          <p:cNvPr id="3" name="Footer Placeholder 2"/>
          <p:cNvSpPr>
            <a:spLocks noGrp="1"/>
          </p:cNvSpPr>
          <p:nvPr>
            <p:ph type="ftr" sz="quarter" idx="11"/>
          </p:nvPr>
        </p:nvSpPr>
        <p:spPr>
          <a:xfrm>
            <a:off x="2357422" y="6305550"/>
            <a:ext cx="6253178" cy="476250"/>
          </a:xfrm>
          <a:ln>
            <a:solidFill>
              <a:schemeClr val="tx1"/>
            </a:solidFill>
          </a:ln>
        </p:spPr>
        <p:txBody>
          <a:bodyPr/>
          <a:lstStyle/>
          <a:p>
            <a:r>
              <a:rPr lang="ar-IQ" sz="1400" b="1" dirty="0" smtClean="0"/>
              <a:t>حاسبات/ المرحلة الثانية                                    م. نجلاء عبد حمزة</a:t>
            </a:r>
            <a:endParaRPr lang="en-US" sz="1400" b="1" dirty="0"/>
          </a:p>
        </p:txBody>
      </p:sp>
      <p:sp>
        <p:nvSpPr>
          <p:cNvPr id="4" name="Slide Number Placeholder 3"/>
          <p:cNvSpPr>
            <a:spLocks noGrp="1"/>
          </p:cNvSpPr>
          <p:nvPr>
            <p:ph type="sldNum" sz="quarter" idx="12"/>
          </p:nvPr>
        </p:nvSpPr>
        <p:spPr/>
        <p:txBody>
          <a:bodyPr/>
          <a:lstStyle/>
          <a:p>
            <a:fld id="{4AB90437-A4A2-406D-8E0D-24C2D4FA96C7}" type="slidenum">
              <a:rPr lang="en-US" smtClean="0"/>
              <a:t>13</a:t>
            </a:fld>
            <a:endParaRPr lang="en-US"/>
          </a:p>
        </p:txBody>
      </p:sp>
      <p:pic>
        <p:nvPicPr>
          <p:cNvPr id="9218" name="Picture 2"/>
          <p:cNvPicPr>
            <a:picLocks noChangeAspect="1" noChangeArrowheads="1"/>
          </p:cNvPicPr>
          <p:nvPr/>
        </p:nvPicPr>
        <p:blipFill>
          <a:blip r:embed="rId2"/>
          <a:srcRect/>
          <a:stretch>
            <a:fillRect/>
          </a:stretch>
        </p:blipFill>
        <p:spPr bwMode="auto">
          <a:xfrm>
            <a:off x="2428860" y="1428736"/>
            <a:ext cx="5786478" cy="1933575"/>
          </a:xfrm>
          <a:prstGeom prst="rect">
            <a:avLst/>
          </a:prstGeom>
          <a:noFill/>
          <a:ln w="9525">
            <a:noFill/>
            <a:miter lim="800000"/>
            <a:headEnd/>
            <a:tailEnd/>
          </a:ln>
        </p:spPr>
      </p:pic>
      <p:pic>
        <p:nvPicPr>
          <p:cNvPr id="9219" name="Picture 3"/>
          <p:cNvPicPr>
            <a:picLocks noChangeAspect="1" noChangeArrowheads="1"/>
          </p:cNvPicPr>
          <p:nvPr/>
        </p:nvPicPr>
        <p:blipFill>
          <a:blip r:embed="rId3"/>
          <a:srcRect/>
          <a:stretch>
            <a:fillRect/>
          </a:stretch>
        </p:blipFill>
        <p:spPr bwMode="auto">
          <a:xfrm>
            <a:off x="2285984" y="4357694"/>
            <a:ext cx="6172200" cy="1428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85728"/>
            <a:ext cx="7498080" cy="5786478"/>
          </a:xfrm>
        </p:spPr>
        <p:txBody>
          <a:bodyPr>
            <a:normAutofit fontScale="90000"/>
          </a:bodyPr>
          <a:lstStyle/>
          <a:p>
            <a:pPr algn="r" rtl="1"/>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الفئة </a:t>
            </a:r>
            <a:r>
              <a:rPr lang="ar-IQ" sz="2400" dirty="0" smtClean="0">
                <a:effectLst/>
              </a:rPr>
              <a:t>الثانية هي فئة معاينة اللائحة </a:t>
            </a:r>
            <a:r>
              <a:rPr lang="en-US" sz="2400" dirty="0" smtClean="0">
                <a:effectLst/>
              </a:rPr>
              <a:t>List Preview</a:t>
            </a:r>
            <a:r>
              <a:rPr lang="ar-IQ" sz="2400" dirty="0" smtClean="0">
                <a:effectLst/>
              </a:rPr>
              <a:t> كما في الشكل </a:t>
            </a: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700" dirty="0" smtClean="0">
                <a:effectLst/>
              </a:rPr>
              <a:t/>
            </a:r>
            <a:br>
              <a:rPr lang="ar-IQ" sz="2700" dirty="0" smtClean="0">
                <a:effectLst/>
              </a:rPr>
            </a:br>
            <a:r>
              <a:rPr lang="ar-SA" sz="2700" dirty="0" smtClean="0">
                <a:effectLst/>
              </a:rPr>
              <a:t>الفئة </a:t>
            </a:r>
            <a:r>
              <a:rPr lang="ar-SA" sz="2700" dirty="0" smtClean="0">
                <a:effectLst/>
              </a:rPr>
              <a:t>الثالثة هي فئة معاينة التفاصيل </a:t>
            </a:r>
            <a:r>
              <a:rPr lang="en-US" sz="2700" dirty="0" smtClean="0">
                <a:effectLst/>
              </a:rPr>
              <a:t>Details Preview</a:t>
            </a:r>
            <a:r>
              <a:rPr lang="ar-IQ" sz="2700" dirty="0" smtClean="0">
                <a:effectLst/>
              </a:rPr>
              <a:t>  وهي تبين فيها تفاصيل عن كل ملف من حيث الاسم والحجم وغيرها من التفاصيل  كما في الشكل </a:t>
            </a:r>
            <a:r>
              <a:rPr lang="en-US" sz="2400" dirty="0" smtClean="0"/>
              <a:t/>
            </a:r>
            <a:br>
              <a:rPr lang="en-US" sz="2400" dirty="0" smtClean="0"/>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en-US" sz="2400" dirty="0" smtClean="0">
                <a:effectLst/>
              </a:rPr>
              <a:t/>
            </a:r>
            <a:br>
              <a:rPr lang="en-US" sz="2400" dirty="0" smtClean="0">
                <a:effectLst/>
              </a:rPr>
            </a:br>
            <a:endParaRPr lang="en-US" sz="2400" dirty="0">
              <a:effectLst/>
            </a:endParaRPr>
          </a:p>
        </p:txBody>
      </p:sp>
      <p:sp>
        <p:nvSpPr>
          <p:cNvPr id="3" name="Footer Placeholder 2"/>
          <p:cNvSpPr>
            <a:spLocks noGrp="1"/>
          </p:cNvSpPr>
          <p:nvPr>
            <p:ph type="ftr" sz="quarter" idx="11"/>
          </p:nvPr>
        </p:nvSpPr>
        <p:spPr>
          <a:xfrm>
            <a:off x="1428728" y="6305550"/>
            <a:ext cx="7181872" cy="476250"/>
          </a:xfrm>
          <a:ln>
            <a:solidFill>
              <a:schemeClr val="tx1">
                <a:lumMod val="50000"/>
                <a:lumOff val="50000"/>
              </a:schemeClr>
            </a:solidFill>
          </a:ln>
        </p:spPr>
        <p:txBody>
          <a:bodyPr/>
          <a:lstStyle/>
          <a:p>
            <a:r>
              <a:rPr lang="ar-IQ" sz="1400" b="1" dirty="0" smtClean="0"/>
              <a:t>حاسبات/ المرحلة الثانية                                    م. نجلاء عبد حمزة</a:t>
            </a:r>
            <a:endParaRPr lang="en-US" sz="1400" b="1" dirty="0"/>
          </a:p>
        </p:txBody>
      </p:sp>
      <p:sp>
        <p:nvSpPr>
          <p:cNvPr id="4" name="Slide Number Placeholder 3"/>
          <p:cNvSpPr>
            <a:spLocks noGrp="1"/>
          </p:cNvSpPr>
          <p:nvPr>
            <p:ph type="sldNum" sz="quarter" idx="12"/>
          </p:nvPr>
        </p:nvSpPr>
        <p:spPr/>
        <p:txBody>
          <a:bodyPr/>
          <a:lstStyle/>
          <a:p>
            <a:fld id="{4AB90437-A4A2-406D-8E0D-24C2D4FA96C7}" type="slidenum">
              <a:rPr lang="en-US" smtClean="0"/>
              <a:t>14</a:t>
            </a:fld>
            <a:endParaRPr lang="en-US"/>
          </a:p>
        </p:txBody>
      </p:sp>
      <p:pic>
        <p:nvPicPr>
          <p:cNvPr id="10242" name="Picture 2"/>
          <p:cNvPicPr>
            <a:picLocks noChangeAspect="1" noChangeArrowheads="1"/>
          </p:cNvPicPr>
          <p:nvPr/>
        </p:nvPicPr>
        <p:blipFill>
          <a:blip r:embed="rId2"/>
          <a:srcRect/>
          <a:stretch>
            <a:fillRect/>
          </a:stretch>
        </p:blipFill>
        <p:spPr bwMode="auto">
          <a:xfrm>
            <a:off x="2428860" y="1071547"/>
            <a:ext cx="5786478" cy="1214446"/>
          </a:xfrm>
          <a:prstGeom prst="rect">
            <a:avLst/>
          </a:prstGeom>
          <a:noFill/>
          <a:ln w="9525">
            <a:noFill/>
            <a:miter lim="800000"/>
            <a:headEnd/>
            <a:tailEnd/>
          </a:ln>
        </p:spPr>
      </p:pic>
      <p:pic>
        <p:nvPicPr>
          <p:cNvPr id="10243" name="Picture 3"/>
          <p:cNvPicPr>
            <a:picLocks noChangeAspect="1" noChangeArrowheads="1"/>
          </p:cNvPicPr>
          <p:nvPr/>
        </p:nvPicPr>
        <p:blipFill>
          <a:blip r:embed="rId3"/>
          <a:srcRect/>
          <a:stretch>
            <a:fillRect/>
          </a:stretch>
        </p:blipFill>
        <p:spPr bwMode="auto">
          <a:xfrm>
            <a:off x="1928794" y="3786190"/>
            <a:ext cx="6472240" cy="20002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5512134"/>
          </a:xfrm>
        </p:spPr>
        <p:txBody>
          <a:bodyPr>
            <a:normAutofit fontScale="90000"/>
          </a:bodyPr>
          <a:lstStyle/>
          <a:p>
            <a:pPr algn="r" rtl="1"/>
            <a:r>
              <a:rPr lang="ar-SA" sz="2400" dirty="0" smtClean="0">
                <a:effectLst/>
              </a:rPr>
              <a:t>ا</a:t>
            </a:r>
            <a:r>
              <a:rPr lang="ar-IQ" sz="2400" dirty="0" smtClean="0">
                <a:effectLst/>
              </a:rPr>
              <a:t>ل</a:t>
            </a:r>
            <a:r>
              <a:rPr lang="ar-SA" sz="2400" dirty="0" smtClean="0">
                <a:effectLst/>
              </a:rPr>
              <a:t>فئة ا</a:t>
            </a:r>
            <a:r>
              <a:rPr lang="ar-IQ" sz="2400" dirty="0" smtClean="0">
                <a:effectLst/>
              </a:rPr>
              <a:t>ل</a:t>
            </a:r>
            <a:r>
              <a:rPr lang="ar-SA" sz="2400" dirty="0" smtClean="0">
                <a:effectLst/>
              </a:rPr>
              <a:t>رابعة </a:t>
            </a:r>
            <a:r>
              <a:rPr lang="ar-SA" sz="2400" dirty="0" smtClean="0">
                <a:effectLst/>
              </a:rPr>
              <a:t>هي فئة معاينة المربعات </a:t>
            </a:r>
            <a:r>
              <a:rPr lang="en-US" sz="2400" dirty="0" smtClean="0">
                <a:effectLst/>
              </a:rPr>
              <a:t>Tiles Preview</a:t>
            </a:r>
            <a:r>
              <a:rPr lang="ar-IQ" sz="2400" dirty="0" smtClean="0">
                <a:effectLst/>
              </a:rPr>
              <a:t> كما في الشكل </a:t>
            </a: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700" dirty="0" smtClean="0">
                <a:effectLst/>
              </a:rPr>
              <a:t>الفئة الخامسة هي فئة معاينة المحتوى </a:t>
            </a:r>
            <a:r>
              <a:rPr lang="en-US" sz="2700" dirty="0" smtClean="0">
                <a:effectLst/>
              </a:rPr>
              <a:t>Content Icons </a:t>
            </a:r>
            <a:r>
              <a:rPr lang="ar-IQ" sz="2700" dirty="0" smtClean="0">
                <a:effectLst/>
              </a:rPr>
              <a:t> والتي تبين لنا تفاصيل عن محتوى كل ملف كما في الشكل :</a:t>
            </a:r>
            <a:r>
              <a:rPr lang="en-US" sz="2400" dirty="0" smtClean="0"/>
              <a:t/>
            </a:r>
            <a:br>
              <a:rPr lang="en-US" sz="2400" dirty="0" smtClean="0"/>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endParaRPr lang="en-US" sz="2400" dirty="0">
              <a:effectLst/>
            </a:endParaRPr>
          </a:p>
        </p:txBody>
      </p:sp>
      <p:sp>
        <p:nvSpPr>
          <p:cNvPr id="3" name="Footer Placeholder 2"/>
          <p:cNvSpPr>
            <a:spLocks noGrp="1"/>
          </p:cNvSpPr>
          <p:nvPr>
            <p:ph type="ftr" sz="quarter" idx="11"/>
          </p:nvPr>
        </p:nvSpPr>
        <p:spPr>
          <a:xfrm>
            <a:off x="1571604" y="6305550"/>
            <a:ext cx="7038996" cy="476250"/>
          </a:xfrm>
          <a:ln>
            <a:solidFill>
              <a:schemeClr val="tx1"/>
            </a:solidFill>
          </a:ln>
        </p:spPr>
        <p:txBody>
          <a:bodyPr/>
          <a:lstStyle/>
          <a:p>
            <a:r>
              <a:rPr lang="ar-IQ" sz="1400" b="1" dirty="0" smtClean="0"/>
              <a:t>حاسبات/ المرحلة الثانية                                    م. نجلاء عبد حمزة</a:t>
            </a:r>
            <a:endParaRPr lang="en-US" sz="1400" b="1" dirty="0"/>
          </a:p>
        </p:txBody>
      </p:sp>
      <p:sp>
        <p:nvSpPr>
          <p:cNvPr id="4" name="Slide Number Placeholder 3"/>
          <p:cNvSpPr>
            <a:spLocks noGrp="1"/>
          </p:cNvSpPr>
          <p:nvPr>
            <p:ph type="sldNum" sz="quarter" idx="12"/>
          </p:nvPr>
        </p:nvSpPr>
        <p:spPr/>
        <p:txBody>
          <a:bodyPr/>
          <a:lstStyle/>
          <a:p>
            <a:fld id="{4AB90437-A4A2-406D-8E0D-24C2D4FA96C7}" type="slidenum">
              <a:rPr lang="en-US" smtClean="0"/>
              <a:t>15</a:t>
            </a:fld>
            <a:endParaRPr lang="en-US"/>
          </a:p>
        </p:txBody>
      </p:sp>
      <p:pic>
        <p:nvPicPr>
          <p:cNvPr id="11266" name="Picture 2"/>
          <p:cNvPicPr>
            <a:picLocks noChangeAspect="1" noChangeArrowheads="1"/>
          </p:cNvPicPr>
          <p:nvPr/>
        </p:nvPicPr>
        <p:blipFill>
          <a:blip r:embed="rId2"/>
          <a:srcRect/>
          <a:stretch>
            <a:fillRect/>
          </a:stretch>
        </p:blipFill>
        <p:spPr bwMode="auto">
          <a:xfrm>
            <a:off x="2214546" y="1142984"/>
            <a:ext cx="5919791" cy="1571636"/>
          </a:xfrm>
          <a:prstGeom prst="rect">
            <a:avLst/>
          </a:prstGeom>
          <a:noFill/>
          <a:ln w="9525">
            <a:noFill/>
            <a:miter lim="800000"/>
            <a:headEnd/>
            <a:tailEnd/>
          </a:ln>
        </p:spPr>
      </p:pic>
      <p:pic>
        <p:nvPicPr>
          <p:cNvPr id="11267" name="Picture 3"/>
          <p:cNvPicPr>
            <a:picLocks noChangeAspect="1" noChangeArrowheads="1"/>
          </p:cNvPicPr>
          <p:nvPr/>
        </p:nvPicPr>
        <p:blipFill>
          <a:blip r:embed="rId3"/>
          <a:srcRect/>
          <a:stretch>
            <a:fillRect/>
          </a:stretch>
        </p:blipFill>
        <p:spPr bwMode="auto">
          <a:xfrm>
            <a:off x="2357422" y="3714752"/>
            <a:ext cx="6143668" cy="199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869006"/>
          </a:xfrm>
        </p:spPr>
        <p:txBody>
          <a:bodyPr/>
          <a:lstStyle/>
          <a:p>
            <a:pPr rtl="1"/>
            <a:r>
              <a:rPr lang="en-US" dirty="0" smtClean="0"/>
              <a:t/>
            </a:r>
            <a:br>
              <a:rPr lang="en-US" dirty="0" smtClean="0"/>
            </a:br>
            <a:endParaRPr lang="en-US" dirty="0"/>
          </a:p>
        </p:txBody>
      </p:sp>
      <p:pic>
        <p:nvPicPr>
          <p:cNvPr id="1026" name="Picture 2"/>
          <p:cNvPicPr>
            <a:picLocks noChangeAspect="1" noChangeArrowheads="1"/>
          </p:cNvPicPr>
          <p:nvPr/>
        </p:nvPicPr>
        <p:blipFill>
          <a:blip r:embed="rId2"/>
          <a:srcRect/>
          <a:stretch>
            <a:fillRect/>
          </a:stretch>
        </p:blipFill>
        <p:spPr bwMode="auto">
          <a:xfrm>
            <a:off x="1071538" y="0"/>
            <a:ext cx="8072462" cy="628652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4AB90437-A4A2-406D-8E0D-24C2D4FA96C7}" type="slidenum">
              <a:rPr lang="en-US" smtClean="0"/>
              <a:t>2</a:t>
            </a:fld>
            <a:endParaRPr lang="en-US"/>
          </a:p>
        </p:txBody>
      </p:sp>
      <p:sp>
        <p:nvSpPr>
          <p:cNvPr id="6" name="Footer Placeholder 5"/>
          <p:cNvSpPr>
            <a:spLocks noGrp="1"/>
          </p:cNvSpPr>
          <p:nvPr>
            <p:ph type="ftr" sz="quarter" idx="11"/>
          </p:nvPr>
        </p:nvSpPr>
        <p:spPr>
          <a:xfrm>
            <a:off x="2214546" y="6305550"/>
            <a:ext cx="6396054" cy="476250"/>
          </a:xfrm>
          <a:ln w="9525">
            <a:solidFill>
              <a:schemeClr val="tx1"/>
            </a:solidFill>
          </a:ln>
        </p:spPr>
        <p:txBody>
          <a:bodyPr/>
          <a:lstStyle/>
          <a:p>
            <a:r>
              <a:rPr lang="ar-IQ" sz="1400" b="1" dirty="0" smtClean="0"/>
              <a:t>حاسبات/ المرحلة الثانية                                    م. نجلاء عبد حمزة</a:t>
            </a:r>
            <a:endParaRPr lang="en-US" sz="1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654482"/>
          </a:xfrm>
        </p:spPr>
        <p:txBody>
          <a:bodyPr>
            <a:normAutofit/>
          </a:bodyPr>
          <a:lstStyle/>
          <a:p>
            <a:pPr rtl="1"/>
            <a:r>
              <a:rPr lang="en-US" sz="2400" dirty="0" smtClean="0">
                <a:effectLst/>
              </a:rPr>
              <a:t>3</a:t>
            </a:r>
            <a:r>
              <a:rPr lang="ar-IQ" sz="2400" dirty="0" smtClean="0">
                <a:effectLst/>
              </a:rPr>
              <a:t>. </a:t>
            </a:r>
            <a:r>
              <a:rPr lang="ar-IQ" sz="2400" dirty="0" smtClean="0">
                <a:effectLst/>
              </a:rPr>
              <a:t>اختيار </a:t>
            </a:r>
            <a:r>
              <a:rPr lang="en-US" sz="2400" dirty="0" smtClean="0">
                <a:effectLst/>
              </a:rPr>
              <a:t>Desktop </a:t>
            </a:r>
            <a:r>
              <a:rPr lang="en-US" sz="2400" dirty="0" err="1" smtClean="0">
                <a:effectLst/>
              </a:rPr>
              <a:t>Bakground</a:t>
            </a:r>
            <a:r>
              <a:rPr lang="ar-IQ" sz="2400" dirty="0" smtClean="0">
                <a:effectLst/>
              </a:rPr>
              <a:t> ( خلفية سطح المكتب ) لتغير صورة سطح المكتب فسوف تظهر النافذة التالية:-</a:t>
            </a:r>
            <a:r>
              <a:rPr lang="en-US" dirty="0" smtClean="0"/>
              <a:t/>
            </a:r>
            <a:br>
              <a:rPr lang="en-US" dirty="0" smtClean="0"/>
            </a:br>
            <a:endParaRPr lang="en-US" dirty="0"/>
          </a:p>
        </p:txBody>
      </p:sp>
      <p:pic>
        <p:nvPicPr>
          <p:cNvPr id="2050" name="Picture 2"/>
          <p:cNvPicPr>
            <a:picLocks noChangeAspect="1" noChangeArrowheads="1"/>
          </p:cNvPicPr>
          <p:nvPr/>
        </p:nvPicPr>
        <p:blipFill>
          <a:blip r:embed="rId2"/>
          <a:srcRect/>
          <a:stretch>
            <a:fillRect/>
          </a:stretch>
        </p:blipFill>
        <p:spPr bwMode="auto">
          <a:xfrm>
            <a:off x="1285852" y="1357298"/>
            <a:ext cx="7310452" cy="492922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4AB90437-A4A2-406D-8E0D-24C2D4FA96C7}" type="slidenum">
              <a:rPr lang="en-US" smtClean="0"/>
              <a:t>3</a:t>
            </a:fld>
            <a:endParaRPr lang="en-US"/>
          </a:p>
        </p:txBody>
      </p:sp>
      <p:sp>
        <p:nvSpPr>
          <p:cNvPr id="5" name="Footer Placeholder 4"/>
          <p:cNvSpPr>
            <a:spLocks noGrp="1"/>
          </p:cNvSpPr>
          <p:nvPr>
            <p:ph type="ftr" sz="quarter" idx="11"/>
          </p:nvPr>
        </p:nvSpPr>
        <p:spPr>
          <a:xfrm>
            <a:off x="1785918" y="6305550"/>
            <a:ext cx="6824682" cy="476250"/>
          </a:xfrm>
          <a:ln>
            <a:solidFill>
              <a:schemeClr val="tx1"/>
            </a:solidFill>
          </a:ln>
        </p:spPr>
        <p:txBody>
          <a:bodyPr/>
          <a:lstStyle/>
          <a:p>
            <a:r>
              <a:rPr lang="ar-IQ" sz="1400" b="1" dirty="0" smtClean="0"/>
              <a:t>حاسبات/ المرحلة الثانية                                    م. نجلاء عبد حمزة</a:t>
            </a:r>
            <a:endParaRPr lang="en-US" sz="1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4797754"/>
          </a:xfrm>
        </p:spPr>
        <p:txBody>
          <a:bodyPr>
            <a:noAutofit/>
          </a:bodyPr>
          <a:lstStyle/>
          <a:p>
            <a:pPr algn="justLow" rtl="1"/>
            <a:r>
              <a:rPr lang="ar-IQ" sz="2400" dirty="0" smtClean="0">
                <a:effectLst/>
              </a:rPr>
              <a:t>4. </a:t>
            </a:r>
            <a:r>
              <a:rPr lang="ar-IQ" sz="2400" dirty="0" smtClean="0">
                <a:effectLst/>
              </a:rPr>
              <a:t>قم بأختيار الصورة التي ترغب بجعلها خلفية لسطح المكتب ومن ثم اختيار </a:t>
            </a:r>
            <a:r>
              <a:rPr lang="en-US" sz="2400" dirty="0" smtClean="0">
                <a:effectLst/>
              </a:rPr>
              <a:t>Save Change</a:t>
            </a:r>
            <a:r>
              <a:rPr lang="ar-IQ" sz="2400" dirty="0" smtClean="0">
                <a:effectLst/>
              </a:rPr>
              <a:t> (حفظ التغيرات</a:t>
            </a:r>
            <a:r>
              <a:rPr lang="ar-IQ" sz="2400" dirty="0" smtClean="0">
                <a:effectLst/>
              </a:rPr>
              <a:t>).</a:t>
            </a:r>
            <a:r>
              <a:rPr lang="en-US" sz="2400" dirty="0" smtClean="0">
                <a:effectLst/>
              </a:rPr>
              <a:t>                   </a:t>
            </a:r>
            <a:r>
              <a:rPr lang="en-US" sz="2400" dirty="0" smtClean="0">
                <a:effectLst/>
              </a:rPr>
              <a:t/>
            </a:r>
            <a:br>
              <a:rPr lang="en-US" sz="2400" dirty="0" smtClean="0">
                <a:effectLst/>
              </a:rPr>
            </a:br>
            <a:r>
              <a:rPr lang="ar-IQ" sz="2400" dirty="0" smtClean="0">
                <a:effectLst/>
              </a:rPr>
              <a:t>5. يمكن تغير موضع الصورة بالنسبة للشاشة من خلال اختيار </a:t>
            </a:r>
            <a:r>
              <a:rPr lang="en-US" sz="2400" dirty="0" smtClean="0">
                <a:effectLst/>
              </a:rPr>
              <a:t>Picture Position</a:t>
            </a:r>
            <a:r>
              <a:rPr lang="ar-IQ" sz="2400" dirty="0" smtClean="0">
                <a:effectLst/>
              </a:rPr>
              <a:t>( موضع الصورة)، وانقر فوق السهم واختر اما اقتصاص  الصورة (</a:t>
            </a:r>
            <a:r>
              <a:rPr lang="en-US" sz="2400" dirty="0" smtClean="0">
                <a:effectLst/>
              </a:rPr>
              <a:t>Fill</a:t>
            </a:r>
            <a:r>
              <a:rPr lang="ar-IQ" sz="2400" dirty="0" smtClean="0">
                <a:effectLst/>
              </a:rPr>
              <a:t>) لتملأ الشاشة او احتواء الصور ضمن الشاشة (</a:t>
            </a:r>
            <a:r>
              <a:rPr lang="en-US" sz="2400" dirty="0" smtClean="0">
                <a:effectLst/>
              </a:rPr>
              <a:t>Fit</a:t>
            </a:r>
            <a:r>
              <a:rPr lang="ar-IQ" sz="2400" dirty="0" smtClean="0">
                <a:effectLst/>
              </a:rPr>
              <a:t>) أو تكبيرها لتظهر ضمن الشاشة (</a:t>
            </a:r>
            <a:r>
              <a:rPr lang="en-US" sz="2400" dirty="0" smtClean="0">
                <a:effectLst/>
              </a:rPr>
              <a:t>Stretch</a:t>
            </a:r>
            <a:r>
              <a:rPr lang="ar-IQ" sz="2400" dirty="0" smtClean="0">
                <a:effectLst/>
              </a:rPr>
              <a:t>) أو تجانبها( </a:t>
            </a:r>
            <a:r>
              <a:rPr lang="en-US" sz="2400" dirty="0" smtClean="0">
                <a:effectLst/>
              </a:rPr>
              <a:t>Tile</a:t>
            </a:r>
            <a:r>
              <a:rPr lang="ar-IQ" sz="2400" dirty="0" smtClean="0">
                <a:effectLst/>
              </a:rPr>
              <a:t>) أو توسيطها(</a:t>
            </a:r>
            <a:r>
              <a:rPr lang="en-US" sz="2400" dirty="0" smtClean="0">
                <a:effectLst/>
              </a:rPr>
              <a:t>Center</a:t>
            </a:r>
            <a:r>
              <a:rPr lang="ar-IQ" sz="2400" dirty="0" smtClean="0">
                <a:effectLst/>
              </a:rPr>
              <a:t>).</a:t>
            </a:r>
            <a:r>
              <a:rPr lang="en-US" sz="2400" dirty="0" smtClean="0">
                <a:effectLst/>
              </a:rPr>
              <a:t>  </a:t>
            </a:r>
            <a:r>
              <a:rPr lang="en-US" sz="2400" dirty="0" smtClean="0">
                <a:effectLst/>
              </a:rPr>
              <a:t/>
            </a:r>
            <a:br>
              <a:rPr lang="en-US" sz="2400" dirty="0" smtClean="0">
                <a:effectLst/>
              </a:rPr>
            </a:br>
            <a:r>
              <a:rPr lang="ar-IQ" sz="2400" dirty="0" smtClean="0">
                <a:effectLst/>
              </a:rPr>
              <a:t>6. اذا اخترت احتواء الصورة (</a:t>
            </a:r>
            <a:r>
              <a:rPr lang="en-US" sz="2400" dirty="0" smtClean="0">
                <a:effectLst/>
              </a:rPr>
              <a:t>Fit</a:t>
            </a:r>
            <a:r>
              <a:rPr lang="ar-IQ" sz="2400" dirty="0" smtClean="0">
                <a:effectLst/>
              </a:rPr>
              <a:t>) أو توسيطها (</a:t>
            </a:r>
            <a:r>
              <a:rPr lang="en-US" sz="2400" dirty="0" smtClean="0">
                <a:effectLst/>
              </a:rPr>
              <a:t>Center</a:t>
            </a:r>
            <a:r>
              <a:rPr lang="ar-IQ" sz="2400" dirty="0" smtClean="0">
                <a:effectLst/>
              </a:rPr>
              <a:t>) ، يمكنك ايضا استخدام لون خلفية كأطار للصورة ، اسفل موضع الصورة ، انقر فوق تغيير لون الخلفية (</a:t>
            </a:r>
            <a:r>
              <a:rPr lang="en-US" sz="2400" dirty="0" smtClean="0">
                <a:effectLst/>
              </a:rPr>
              <a:t>Change Background Color</a:t>
            </a:r>
            <a:r>
              <a:rPr lang="ar-IQ" sz="2400" dirty="0" smtClean="0">
                <a:effectLst/>
              </a:rPr>
              <a:t>)واختر لوناً، ثم انقر فوق موافق(</a:t>
            </a:r>
            <a:r>
              <a:rPr lang="en-US" sz="2400" dirty="0" smtClean="0">
                <a:effectLst/>
              </a:rPr>
              <a:t>Ok</a:t>
            </a:r>
            <a:r>
              <a:rPr lang="ar-IQ" sz="2400" dirty="0" smtClean="0">
                <a:effectLst/>
              </a:rPr>
              <a:t>)</a:t>
            </a:r>
            <a:r>
              <a:rPr lang="en-US" sz="2400" dirty="0" smtClean="0">
                <a:effectLst/>
              </a:rPr>
              <a:t>      </a:t>
            </a:r>
            <a:r>
              <a:rPr lang="en-US" sz="2400" dirty="0" smtClean="0">
                <a:effectLst/>
              </a:rPr>
              <a:t/>
            </a:r>
            <a:br>
              <a:rPr lang="en-US" sz="2400" dirty="0" smtClean="0">
                <a:effectLst/>
              </a:rPr>
            </a:br>
            <a:endParaRPr lang="en-US" sz="2400" dirty="0">
              <a:effectLst/>
            </a:endParaRPr>
          </a:p>
        </p:txBody>
      </p:sp>
      <p:sp>
        <p:nvSpPr>
          <p:cNvPr id="3" name="Slide Number Placeholder 2"/>
          <p:cNvSpPr>
            <a:spLocks noGrp="1"/>
          </p:cNvSpPr>
          <p:nvPr>
            <p:ph type="sldNum" sz="quarter" idx="12"/>
          </p:nvPr>
        </p:nvSpPr>
        <p:spPr/>
        <p:txBody>
          <a:bodyPr/>
          <a:lstStyle/>
          <a:p>
            <a:fld id="{4AB90437-A4A2-406D-8E0D-24C2D4FA96C7}" type="slidenum">
              <a:rPr lang="en-US" smtClean="0"/>
              <a:t>4</a:t>
            </a:fld>
            <a:endParaRPr lang="en-US"/>
          </a:p>
        </p:txBody>
      </p:sp>
      <p:sp>
        <p:nvSpPr>
          <p:cNvPr id="4" name="Footer Placeholder 3"/>
          <p:cNvSpPr>
            <a:spLocks noGrp="1"/>
          </p:cNvSpPr>
          <p:nvPr>
            <p:ph type="ftr" sz="quarter" idx="11"/>
          </p:nvPr>
        </p:nvSpPr>
        <p:spPr>
          <a:xfrm>
            <a:off x="1643042" y="6305550"/>
            <a:ext cx="6967558" cy="476250"/>
          </a:xfrm>
          <a:noFill/>
          <a:ln>
            <a:solidFill>
              <a:schemeClr val="tx1"/>
            </a:solidFill>
          </a:ln>
        </p:spPr>
        <p:txBody>
          <a:bodyPr/>
          <a:lstStyle/>
          <a:p>
            <a:r>
              <a:rPr lang="ar-IQ" sz="1400" b="1" dirty="0" smtClean="0"/>
              <a:t>حاسبات/ المرحلة الثانية                                    م. نجلاء عبد حمزة</a:t>
            </a:r>
            <a:endParaRPr lang="en-US" sz="1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1019175" y="0"/>
            <a:ext cx="8124825" cy="628652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4AB90437-A4A2-406D-8E0D-24C2D4FA96C7}" type="slidenum">
              <a:rPr lang="en-US" smtClean="0"/>
              <a:t>5</a:t>
            </a:fld>
            <a:endParaRPr lang="en-US"/>
          </a:p>
        </p:txBody>
      </p:sp>
      <p:sp>
        <p:nvSpPr>
          <p:cNvPr id="5" name="Footer Placeholder 4"/>
          <p:cNvSpPr>
            <a:spLocks noGrp="1"/>
          </p:cNvSpPr>
          <p:nvPr>
            <p:ph type="ftr" sz="quarter" idx="11"/>
          </p:nvPr>
        </p:nvSpPr>
        <p:spPr>
          <a:xfrm>
            <a:off x="2285984" y="6305550"/>
            <a:ext cx="6324616" cy="476250"/>
          </a:xfrm>
          <a:ln>
            <a:solidFill>
              <a:schemeClr val="tx1"/>
            </a:solidFill>
          </a:ln>
        </p:spPr>
        <p:txBody>
          <a:bodyPr/>
          <a:lstStyle/>
          <a:p>
            <a:r>
              <a:rPr lang="ar-IQ" sz="1400" b="1" dirty="0" smtClean="0"/>
              <a:t>حاسبات/ المرحلة الثانية                                    م. نجلاء عبد حمزة</a:t>
            </a:r>
            <a:endParaRPr lang="en-US" sz="1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214290"/>
            <a:ext cx="7498080" cy="2786082"/>
          </a:xfrm>
        </p:spPr>
        <p:txBody>
          <a:bodyPr>
            <a:normAutofit fontScale="90000"/>
          </a:bodyPr>
          <a:lstStyle/>
          <a:p>
            <a:pPr algn="justLow" rtl="1"/>
            <a:r>
              <a:rPr lang="ar-IQ" sz="2400" dirty="0" smtClean="0">
                <a:effectLst/>
              </a:rPr>
              <a:t>7. </a:t>
            </a:r>
            <a:r>
              <a:rPr lang="ar-IQ" sz="2400" dirty="0" smtClean="0">
                <a:effectLst/>
              </a:rPr>
              <a:t>يمكن اختيار صورة شخصية او اي صورة اخرى مخزونة في احدى مواقع الخزن في الحاسبة وجعلها خلفية لسطح المكتب واجراء عليها التغييرات المطلوبة، ولجلب تللك الصور نختار </a:t>
            </a:r>
            <a:r>
              <a:rPr lang="en-US" sz="2400" dirty="0" smtClean="0">
                <a:effectLst/>
              </a:rPr>
              <a:t>Brows</a:t>
            </a:r>
            <a:r>
              <a:rPr lang="ar-IQ" sz="2400" dirty="0" smtClean="0">
                <a:effectLst/>
              </a:rPr>
              <a:t> من نافذة خلفية سطح المكتب لتحديد موقع خزن الصورة </a:t>
            </a:r>
            <a:r>
              <a:rPr lang="ar-IQ" sz="2400" dirty="0" smtClean="0">
                <a:effectLst/>
              </a:rPr>
              <a:t>المطلوبة                                          .</a:t>
            </a:r>
            <a:br>
              <a:rPr lang="ar-IQ" sz="2400" dirty="0" smtClean="0">
                <a:effectLst/>
              </a:rPr>
            </a:br>
            <a:r>
              <a:rPr lang="ar-IQ" sz="2400" dirty="0" smtClean="0">
                <a:effectLst/>
              </a:rPr>
              <a:t>                                                     </a:t>
            </a:r>
            <a:r>
              <a:rPr lang="en-US" sz="2400" dirty="0" smtClean="0">
                <a:effectLst/>
              </a:rPr>
              <a:t/>
            </a:r>
            <a:br>
              <a:rPr lang="en-US" sz="2400" dirty="0" smtClean="0">
                <a:effectLst/>
              </a:rPr>
            </a:br>
            <a:r>
              <a:rPr lang="ar-IQ" sz="2400" dirty="0" smtClean="0">
                <a:effectLst/>
              </a:rPr>
              <a:t/>
            </a:r>
            <a:br>
              <a:rPr lang="ar-IQ" sz="2400" dirty="0" smtClean="0">
                <a:effectLst/>
              </a:rPr>
            </a:br>
            <a:r>
              <a:rPr lang="ar-SA" sz="2400" dirty="0" smtClean="0">
                <a:effectLst/>
              </a:rPr>
              <a:t>سوف </a:t>
            </a:r>
            <a:r>
              <a:rPr lang="ar-SA" sz="2400" dirty="0" smtClean="0">
                <a:effectLst/>
              </a:rPr>
              <a:t>تظهر لنا نافذة تحديد موقع الصورة المطلوبة كما يلي:-</a:t>
            </a:r>
            <a:r>
              <a:rPr lang="en-US" sz="2400" dirty="0" smtClean="0">
                <a:effectLst/>
              </a:rPr>
              <a:t/>
            </a:r>
            <a:br>
              <a:rPr lang="en-US" sz="2400" dirty="0" smtClean="0">
                <a:effectLst/>
              </a:rPr>
            </a:br>
            <a:endParaRPr lang="en-US" sz="2400" dirty="0">
              <a:effectLst/>
            </a:endParaRPr>
          </a:p>
        </p:txBody>
      </p:sp>
      <p:pic>
        <p:nvPicPr>
          <p:cNvPr id="4098" name="Picture 2"/>
          <p:cNvPicPr>
            <a:picLocks noChangeAspect="1" noChangeArrowheads="1"/>
          </p:cNvPicPr>
          <p:nvPr/>
        </p:nvPicPr>
        <p:blipFill>
          <a:blip r:embed="rId2"/>
          <a:srcRect/>
          <a:stretch>
            <a:fillRect/>
          </a:stretch>
        </p:blipFill>
        <p:spPr bwMode="auto">
          <a:xfrm>
            <a:off x="2285984" y="1714488"/>
            <a:ext cx="6429420" cy="449592"/>
          </a:xfrm>
          <a:prstGeom prst="rect">
            <a:avLst/>
          </a:prstGeom>
          <a:noFill/>
          <a:ln w="9525">
            <a:noFill/>
            <a:miter lim="800000"/>
            <a:headEnd/>
            <a:tailEnd/>
          </a:ln>
        </p:spPr>
      </p:pic>
      <p:pic>
        <p:nvPicPr>
          <p:cNvPr id="4099" name="Picture 3"/>
          <p:cNvPicPr>
            <a:picLocks noChangeAspect="1" noChangeArrowheads="1"/>
          </p:cNvPicPr>
          <p:nvPr/>
        </p:nvPicPr>
        <p:blipFill>
          <a:blip r:embed="rId3"/>
          <a:srcRect/>
          <a:stretch>
            <a:fillRect/>
          </a:stretch>
        </p:blipFill>
        <p:spPr bwMode="auto">
          <a:xfrm>
            <a:off x="1428728" y="2928934"/>
            <a:ext cx="7286676" cy="3429024"/>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4AB90437-A4A2-406D-8E0D-24C2D4FA96C7}" type="slidenum">
              <a:rPr lang="en-US" smtClean="0"/>
              <a:t>6</a:t>
            </a:fld>
            <a:endParaRPr lang="en-US"/>
          </a:p>
        </p:txBody>
      </p:sp>
      <p:sp>
        <p:nvSpPr>
          <p:cNvPr id="6" name="Footer Placeholder 5"/>
          <p:cNvSpPr>
            <a:spLocks noGrp="1"/>
          </p:cNvSpPr>
          <p:nvPr>
            <p:ph type="ftr" sz="quarter" idx="11"/>
          </p:nvPr>
        </p:nvSpPr>
        <p:spPr>
          <a:xfrm>
            <a:off x="2071670" y="6305550"/>
            <a:ext cx="6538930" cy="476250"/>
          </a:xfrm>
          <a:ln>
            <a:solidFill>
              <a:schemeClr val="tx1"/>
            </a:solidFill>
          </a:ln>
        </p:spPr>
        <p:txBody>
          <a:bodyPr/>
          <a:lstStyle/>
          <a:p>
            <a:r>
              <a:rPr lang="ar-IQ" sz="1400" b="1" dirty="0" smtClean="0"/>
              <a:t>حاسبات/ المرحلة الثانية                                    م. نجلاء عبد حمزة</a:t>
            </a:r>
            <a:endParaRPr lang="en-US" sz="1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6083638"/>
          </a:xfrm>
        </p:spPr>
        <p:txBody>
          <a:bodyPr>
            <a:normAutofit/>
          </a:bodyPr>
          <a:lstStyle/>
          <a:p>
            <a:pPr algn="r" rtl="1"/>
            <a:r>
              <a:rPr lang="ar-SA" sz="2400" dirty="0" smtClean="0">
                <a:effectLst/>
              </a:rPr>
              <a:t>نقوم </a:t>
            </a:r>
            <a:r>
              <a:rPr lang="ar-SA" sz="2400" dirty="0" smtClean="0">
                <a:effectLst/>
              </a:rPr>
              <a:t>بتحديد موقع الصورة واسم الصورة المطلوبة ونضغط </a:t>
            </a:r>
            <a:r>
              <a:rPr lang="ar-SA" sz="2400" dirty="0" smtClean="0">
                <a:effectLst/>
              </a:rPr>
              <a:t>م</a:t>
            </a:r>
            <a:r>
              <a:rPr lang="ar-IQ" sz="2400" dirty="0" smtClean="0">
                <a:effectLst/>
              </a:rPr>
              <a:t>ــ</a:t>
            </a:r>
            <a:r>
              <a:rPr lang="ar-SA" sz="2400" dirty="0" smtClean="0">
                <a:effectLst/>
              </a:rPr>
              <a:t>وا</a:t>
            </a:r>
            <a:r>
              <a:rPr lang="ar-IQ" sz="2400" dirty="0" smtClean="0">
                <a:effectLst/>
              </a:rPr>
              <a:t>فــ</a:t>
            </a:r>
            <a:r>
              <a:rPr lang="ar-SA" sz="2400" dirty="0" smtClean="0">
                <a:effectLst/>
              </a:rPr>
              <a:t>ق(</a:t>
            </a:r>
            <a:r>
              <a:rPr lang="en-US" sz="2400" dirty="0" smtClean="0">
                <a:effectLst/>
              </a:rPr>
              <a:t>Ok</a:t>
            </a:r>
            <a:r>
              <a:rPr lang="ar-IQ" sz="2400" dirty="0" smtClean="0">
                <a:effectLst/>
              </a:rPr>
              <a:t>) </a:t>
            </a:r>
            <a:r>
              <a:rPr lang="ar-IQ" sz="2400" dirty="0" smtClean="0">
                <a:effectLst/>
              </a:rPr>
              <a:t>فسوف </a:t>
            </a:r>
            <a:r>
              <a:rPr lang="ar-IQ" sz="2400" dirty="0" smtClean="0">
                <a:effectLst/>
              </a:rPr>
              <a:t>يتم نقل الصورة المطلوبة الى نافذة خلفية سطح المكتب ومن ثم نقوم بأختيار  </a:t>
            </a:r>
            <a:r>
              <a:rPr lang="ar-IQ" sz="2400" dirty="0" smtClean="0">
                <a:effectLst/>
              </a:rPr>
              <a:t>       </a:t>
            </a:r>
            <a:r>
              <a:rPr lang="en-US" sz="2400" dirty="0" smtClean="0">
                <a:effectLst/>
              </a:rPr>
              <a:t>Save  </a:t>
            </a:r>
            <a:r>
              <a:rPr lang="en-US" sz="2400" dirty="0" smtClean="0">
                <a:effectLst/>
              </a:rPr>
              <a:t>Change</a:t>
            </a:r>
            <a:r>
              <a:rPr lang="ar-IQ" sz="2400" dirty="0" smtClean="0">
                <a:effectLst/>
              </a:rPr>
              <a:t>.  </a:t>
            </a:r>
            <a:r>
              <a:rPr lang="en-US" sz="2400" dirty="0" smtClean="0">
                <a:effectLst/>
              </a:rPr>
              <a:t/>
            </a:r>
            <a:br>
              <a:rPr lang="en-US" sz="2400" dirty="0" smtClean="0">
                <a:effectLst/>
              </a:rPr>
            </a:br>
            <a:r>
              <a:rPr lang="ar-SA" sz="2400" dirty="0" smtClean="0">
                <a:effectLst/>
              </a:rPr>
              <a:t>8. يمكن اختيار احدى عروض الشرائح من الصور وجعلها كخلفية </a:t>
            </a:r>
            <a:r>
              <a:rPr lang="ar-SA" sz="2400" dirty="0" smtClean="0">
                <a:effectLst/>
              </a:rPr>
              <a:t>لسط</a:t>
            </a:r>
            <a:r>
              <a:rPr lang="ar-IQ" sz="2400" dirty="0" smtClean="0">
                <a:effectLst/>
              </a:rPr>
              <a:t>ــ</a:t>
            </a:r>
            <a:r>
              <a:rPr lang="ar-SA" sz="2400" dirty="0" smtClean="0">
                <a:effectLst/>
              </a:rPr>
              <a:t>ح </a:t>
            </a:r>
            <a:r>
              <a:rPr lang="ar-SA" sz="2400" dirty="0" smtClean="0">
                <a:effectLst/>
              </a:rPr>
              <a:t>المكتب وذلك بأختيار تحديد الكل </a:t>
            </a:r>
            <a:r>
              <a:rPr lang="en-US" sz="2400" dirty="0" err="1" smtClean="0">
                <a:effectLst/>
              </a:rPr>
              <a:t>Selcet</a:t>
            </a:r>
            <a:r>
              <a:rPr lang="en-US" sz="2400" dirty="0" smtClean="0">
                <a:effectLst/>
              </a:rPr>
              <a:t> All</a:t>
            </a:r>
            <a:r>
              <a:rPr lang="ar-IQ" sz="2400" dirty="0" smtClean="0">
                <a:effectLst/>
              </a:rPr>
              <a:t> من نافذة خلفية سطح المكتب ومن ثم تحديد الفترة الزمنية لكل </a:t>
            </a:r>
            <a:r>
              <a:rPr lang="ar-IQ" sz="2400" dirty="0" smtClean="0">
                <a:effectLst/>
              </a:rPr>
              <a:t>صـورة مـــن </a:t>
            </a:r>
            <a:r>
              <a:rPr lang="ar-IQ" sz="2400" dirty="0" smtClean="0">
                <a:effectLst/>
              </a:rPr>
              <a:t>خلال </a:t>
            </a:r>
            <a:r>
              <a:rPr lang="ar-IQ" sz="2400" dirty="0" smtClean="0">
                <a:effectLst/>
              </a:rPr>
              <a:t>اختيــار </a:t>
            </a:r>
            <a:r>
              <a:rPr lang="en-US" sz="2400" dirty="0" smtClean="0">
                <a:effectLst/>
              </a:rPr>
              <a:t>Change Picture Every</a:t>
            </a:r>
            <a:br>
              <a:rPr lang="en-US"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
            </a:r>
            <a:br>
              <a:rPr lang="ar-IQ" sz="2400" dirty="0" smtClean="0">
                <a:effectLst/>
              </a:rPr>
            </a:br>
            <a:r>
              <a:rPr lang="ar-IQ" sz="2400" dirty="0" smtClean="0">
                <a:effectLst/>
              </a:rPr>
              <a:t>ومن ثم تحديد الفترة الزمنية لعرض الصورة.</a:t>
            </a:r>
            <a:br>
              <a:rPr lang="ar-IQ" sz="2400" dirty="0" smtClean="0">
                <a:effectLst/>
              </a:rPr>
            </a:br>
            <a:endParaRPr lang="en-US" sz="2400" dirty="0">
              <a:effectLst/>
            </a:endParaRPr>
          </a:p>
        </p:txBody>
      </p:sp>
      <p:pic>
        <p:nvPicPr>
          <p:cNvPr id="5122" name="Picture 2"/>
          <p:cNvPicPr>
            <a:picLocks noChangeAspect="1" noChangeArrowheads="1"/>
          </p:cNvPicPr>
          <p:nvPr/>
        </p:nvPicPr>
        <p:blipFill>
          <a:blip r:embed="rId2"/>
          <a:srcRect/>
          <a:stretch>
            <a:fillRect/>
          </a:stretch>
        </p:blipFill>
        <p:spPr bwMode="auto">
          <a:xfrm>
            <a:off x="3428992" y="3643314"/>
            <a:ext cx="4572032" cy="928694"/>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4AB90437-A4A2-406D-8E0D-24C2D4FA96C7}" type="slidenum">
              <a:rPr lang="en-US" smtClean="0"/>
              <a:t>7</a:t>
            </a:fld>
            <a:endParaRPr lang="en-US"/>
          </a:p>
        </p:txBody>
      </p:sp>
      <p:sp>
        <p:nvSpPr>
          <p:cNvPr id="5" name="Footer Placeholder 4"/>
          <p:cNvSpPr>
            <a:spLocks noGrp="1"/>
          </p:cNvSpPr>
          <p:nvPr>
            <p:ph type="ftr" sz="quarter" idx="11"/>
          </p:nvPr>
        </p:nvSpPr>
        <p:spPr>
          <a:xfrm>
            <a:off x="1428728" y="6305550"/>
            <a:ext cx="7181872" cy="476250"/>
          </a:xfrm>
        </p:spPr>
        <p:txBody>
          <a:bodyPr/>
          <a:lstStyle/>
          <a:p>
            <a:r>
              <a:rPr lang="ar-IQ" sz="1400" b="1" dirty="0" smtClean="0"/>
              <a:t>حاسبات/ المرحلة الثانية                                    م. نجلاء عبد حمزة</a:t>
            </a:r>
            <a:endParaRPr lang="en-US" sz="1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071670" y="6305550"/>
            <a:ext cx="6538930" cy="476250"/>
          </a:xfrm>
          <a:noFill/>
          <a:ln>
            <a:solidFill>
              <a:schemeClr val="tx2">
                <a:lumMod val="50000"/>
              </a:schemeClr>
            </a:solidFill>
          </a:ln>
          <a:scene3d>
            <a:camera prst="orthographicFront"/>
            <a:lightRig rig="threePt" dir="t"/>
          </a:scene3d>
          <a:sp3d>
            <a:bevelT prst="relaxedInset"/>
          </a:sp3d>
        </p:spPr>
        <p:txBody>
          <a:bodyPr/>
          <a:lstStyle/>
          <a:p>
            <a:r>
              <a:rPr lang="ar-IQ" sz="1600" b="1" dirty="0" smtClean="0"/>
              <a:t>حاسبات/ المرحلة الثانية                                    م. نجلاء عبد حمز</a:t>
            </a:r>
            <a:r>
              <a:rPr lang="ar-IQ" sz="1400" b="1" dirty="0" smtClean="0"/>
              <a:t>ة</a:t>
            </a:r>
            <a:endParaRPr lang="en-US" sz="1400" b="1" dirty="0"/>
          </a:p>
        </p:txBody>
      </p:sp>
      <p:sp>
        <p:nvSpPr>
          <p:cNvPr id="2" name="Title 1"/>
          <p:cNvSpPr>
            <a:spLocks noGrp="1"/>
          </p:cNvSpPr>
          <p:nvPr>
            <p:ph type="title"/>
          </p:nvPr>
        </p:nvSpPr>
        <p:spPr>
          <a:xfrm>
            <a:off x="1435608" y="274320"/>
            <a:ext cx="7498080" cy="6155076"/>
          </a:xfrm>
        </p:spPr>
        <p:txBody>
          <a:bodyPr>
            <a:normAutofit fontScale="90000"/>
          </a:bodyPr>
          <a:lstStyle/>
          <a:p>
            <a:pPr algn="r" rtl="1"/>
            <a:r>
              <a:rPr lang="ar-IQ" sz="2400" dirty="0" smtClean="0">
                <a:effectLst/>
              </a:rPr>
              <a:t>ملاحظة :-</a:t>
            </a:r>
            <a:r>
              <a:rPr lang="en-US" sz="2400" dirty="0" smtClean="0">
                <a:effectLst/>
              </a:rPr>
              <a:t/>
            </a:r>
            <a:br>
              <a:rPr lang="en-US" sz="2400" dirty="0" smtClean="0">
                <a:effectLst/>
              </a:rPr>
            </a:br>
            <a:r>
              <a:rPr lang="ar-IQ" sz="2400" dirty="0" smtClean="0">
                <a:effectLst/>
              </a:rPr>
              <a:t>لتعيين اي صورة مخزونة على الكمبيوتر كخلفية لسطح </a:t>
            </a:r>
            <a:r>
              <a:rPr lang="ar-IQ" sz="2400" dirty="0" smtClean="0">
                <a:effectLst/>
              </a:rPr>
              <a:t>المـكتب </a:t>
            </a:r>
            <a:r>
              <a:rPr lang="ar-IQ" sz="2400" dirty="0" smtClean="0">
                <a:effectLst/>
              </a:rPr>
              <a:t>( بدون الدخول الى نافذة خلفية سطح المكتب)  يكون عن طريق ما يلي:-</a:t>
            </a:r>
            <a:r>
              <a:rPr lang="en-US" sz="2400" dirty="0" smtClean="0">
                <a:effectLst/>
              </a:rPr>
              <a:t/>
            </a:r>
            <a:br>
              <a:rPr lang="en-US" sz="2400" dirty="0" smtClean="0">
                <a:effectLst/>
              </a:rPr>
            </a:br>
            <a:r>
              <a:rPr lang="ar-IQ" sz="2400" dirty="0" smtClean="0">
                <a:effectLst/>
              </a:rPr>
              <a:t>1. النقر </a:t>
            </a:r>
            <a:r>
              <a:rPr lang="ar-IQ" sz="2400" dirty="0" smtClean="0">
                <a:effectLst/>
              </a:rPr>
              <a:t>بزر الفأرة الايمن فوق الصورة المطلوب.</a:t>
            </a:r>
            <a:r>
              <a:rPr lang="en-US" sz="2400" dirty="0" smtClean="0">
                <a:effectLst/>
              </a:rPr>
              <a:t/>
            </a:r>
            <a:br>
              <a:rPr lang="en-US" sz="2400" dirty="0" smtClean="0">
                <a:effectLst/>
              </a:rPr>
            </a:br>
            <a:r>
              <a:rPr lang="ar-IQ" sz="2400" dirty="0" smtClean="0">
                <a:effectLst/>
              </a:rPr>
              <a:t>2. اختيار </a:t>
            </a:r>
            <a:r>
              <a:rPr lang="ar-IQ" sz="2400" dirty="0" smtClean="0">
                <a:effectLst/>
              </a:rPr>
              <a:t>تعيين كخلفية سطح المكتب</a:t>
            </a:r>
            <a:r>
              <a:rPr lang="en-US" sz="2400" dirty="0" smtClean="0">
                <a:effectLst/>
              </a:rPr>
              <a:t>Set as Desktop Background </a:t>
            </a:r>
            <a:r>
              <a:rPr lang="ar-IQ" sz="2400" dirty="0" smtClean="0">
                <a:effectLst/>
              </a:rPr>
              <a:t/>
            </a:r>
            <a:br>
              <a:rPr lang="ar-IQ" sz="2400" dirty="0" smtClean="0">
                <a:effectLst/>
              </a:rPr>
            </a:br>
            <a:r>
              <a:rPr lang="ar-IQ" sz="2400" dirty="0" smtClean="0">
                <a:effectLst/>
              </a:rPr>
              <a:t/>
            </a:r>
            <a:br>
              <a:rPr lang="ar-IQ" sz="2400" dirty="0" smtClean="0">
                <a:effectLst/>
              </a:rPr>
            </a:br>
            <a:r>
              <a:rPr lang="ar-IQ" sz="3600" b="1" dirty="0" smtClean="0">
                <a:effectLst/>
              </a:rPr>
              <a:t>تغيير </a:t>
            </a:r>
            <a:r>
              <a:rPr lang="ar-IQ" sz="3600" b="1" dirty="0" smtClean="0">
                <a:effectLst/>
              </a:rPr>
              <a:t>شاشة التوقف </a:t>
            </a:r>
            <a:r>
              <a:rPr lang="en-US" sz="3600" b="1" dirty="0" smtClean="0">
                <a:effectLst/>
              </a:rPr>
              <a:t>Screen Saver</a:t>
            </a:r>
            <a:r>
              <a:rPr lang="ar-IQ" sz="2400" dirty="0" smtClean="0">
                <a:effectLst/>
              </a:rPr>
              <a:t>:-</a:t>
            </a:r>
            <a:r>
              <a:rPr lang="en-US" sz="2400" dirty="0" smtClean="0">
                <a:effectLst/>
              </a:rPr>
              <a:t/>
            </a:r>
            <a:br>
              <a:rPr lang="en-US" sz="2400" dirty="0" smtClean="0">
                <a:effectLst/>
              </a:rPr>
            </a:br>
            <a:r>
              <a:rPr lang="ar-IQ" sz="2400" dirty="0" smtClean="0">
                <a:effectLst/>
              </a:rPr>
              <a:t>تستخدم شاشة التوقف</a:t>
            </a:r>
            <a:r>
              <a:rPr lang="ar-SA" sz="2400" dirty="0" smtClean="0">
                <a:effectLst/>
              </a:rPr>
              <a:t> لحماية الشاشة لان بقاء الشاشة لفترة طويلة مفتوحة يؤثر على عمر الشاشة ويتم ذلك باستبدال شاشة سطح المكتب أثناء فترة عدم استخدام الجھاز بصورة أو شكل متحرك على الشاشة وبمجرد الضغط على أي مفتاح أو تحريك الفارة تختفي ھذه الشاشة</a:t>
            </a:r>
            <a:r>
              <a:rPr lang="en-US" sz="2400" dirty="0" smtClean="0">
                <a:effectLst/>
              </a:rPr>
              <a:t>. </a:t>
            </a:r>
            <a:r>
              <a:rPr lang="ar-IQ" sz="2400" dirty="0" smtClean="0">
                <a:effectLst/>
              </a:rPr>
              <a:t>حيث يتوفر في الـ</a:t>
            </a:r>
            <a:r>
              <a:rPr lang="en-US" sz="2400" dirty="0" smtClean="0">
                <a:effectLst/>
              </a:rPr>
              <a:t>windows</a:t>
            </a:r>
            <a:r>
              <a:rPr lang="ar-IQ" sz="2400" dirty="0" smtClean="0">
                <a:effectLst/>
              </a:rPr>
              <a:t> العديد من شاشات التوقف .</a:t>
            </a:r>
            <a:r>
              <a:rPr lang="en-US" sz="2400" dirty="0" smtClean="0">
                <a:effectLst/>
              </a:rPr>
              <a:t/>
            </a:r>
            <a:br>
              <a:rPr lang="en-US" sz="2400" dirty="0" smtClean="0">
                <a:effectLst/>
              </a:rPr>
            </a:br>
            <a:r>
              <a:rPr lang="ar-IQ" sz="2400" dirty="0" smtClean="0">
                <a:effectLst/>
              </a:rPr>
              <a:t>ولتغيير شاشة التوقف يتم كما يلي:-</a:t>
            </a:r>
            <a:r>
              <a:rPr lang="en-US" sz="2400" dirty="0" smtClean="0">
                <a:effectLst/>
              </a:rPr>
              <a:t/>
            </a:r>
            <a:br>
              <a:rPr lang="en-US" sz="2400" dirty="0" smtClean="0">
                <a:effectLst/>
              </a:rPr>
            </a:br>
            <a:r>
              <a:rPr lang="ar-IQ" sz="2400" dirty="0" smtClean="0">
                <a:effectLst/>
              </a:rPr>
              <a:t>1.النقر بزر الفارة الأيمن على منطقة فارغة من سطح المكتب .</a:t>
            </a:r>
            <a:r>
              <a:rPr lang="en-US" sz="2400" dirty="0" smtClean="0">
                <a:effectLst/>
              </a:rPr>
              <a:t/>
            </a:r>
            <a:br>
              <a:rPr lang="en-US" sz="2400" dirty="0" smtClean="0">
                <a:effectLst/>
              </a:rPr>
            </a:br>
            <a:r>
              <a:rPr lang="ar-IQ" sz="2400" dirty="0" smtClean="0">
                <a:effectLst/>
              </a:rPr>
              <a:t>2. اختيار </a:t>
            </a:r>
            <a:r>
              <a:rPr lang="en-US" sz="2400" dirty="0" smtClean="0">
                <a:effectLst/>
              </a:rPr>
              <a:t>personalize</a:t>
            </a:r>
            <a:r>
              <a:rPr lang="ar-IQ" sz="2400" dirty="0" smtClean="0">
                <a:effectLst/>
              </a:rPr>
              <a:t> (اضفاء طابع شخصي).</a:t>
            </a:r>
            <a:r>
              <a:rPr lang="en-US" sz="2400" dirty="0" smtClean="0">
                <a:effectLst/>
              </a:rPr>
              <a:t/>
            </a:r>
            <a:br>
              <a:rPr lang="en-US" sz="2400" dirty="0" smtClean="0">
                <a:effectLst/>
              </a:rPr>
            </a:br>
            <a:r>
              <a:rPr lang="ar-IQ" sz="2400" dirty="0" smtClean="0">
                <a:effectLst/>
              </a:rPr>
              <a:t>3. اختيار شاشة التوقف </a:t>
            </a:r>
            <a:r>
              <a:rPr lang="en-US" sz="2400" dirty="0" smtClean="0">
                <a:effectLst/>
              </a:rPr>
              <a:t>Screen Saver</a:t>
            </a:r>
            <a:r>
              <a:rPr lang="ar-IQ" sz="2400" dirty="0" smtClean="0">
                <a:effectLst/>
              </a:rPr>
              <a:t>. سوف تظهر النافذة التالية:-</a:t>
            </a:r>
            <a:r>
              <a:rPr lang="en-US" sz="2400" dirty="0" smtClean="0">
                <a:effectLst/>
              </a:rPr>
              <a:t/>
            </a:r>
            <a:br>
              <a:rPr lang="en-US" sz="2400" dirty="0" smtClean="0">
                <a:effectLst/>
              </a:rPr>
            </a:br>
            <a:endParaRPr lang="en-US" sz="2400" dirty="0">
              <a:effectLst/>
            </a:endParaRPr>
          </a:p>
        </p:txBody>
      </p:sp>
      <p:sp>
        <p:nvSpPr>
          <p:cNvPr id="3" name="Slide Number Placeholder 2"/>
          <p:cNvSpPr>
            <a:spLocks noGrp="1"/>
          </p:cNvSpPr>
          <p:nvPr>
            <p:ph type="sldNum" sz="quarter" idx="12"/>
          </p:nvPr>
        </p:nvSpPr>
        <p:spPr/>
        <p:txBody>
          <a:bodyPr/>
          <a:lstStyle/>
          <a:p>
            <a:fld id="{4AB90437-A4A2-406D-8E0D-24C2D4FA96C7}" type="slidenum">
              <a:rPr lang="en-US" smtClean="0"/>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1142976" y="142852"/>
            <a:ext cx="7715304" cy="607223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4AB90437-A4A2-406D-8E0D-24C2D4FA96C7}" type="slidenum">
              <a:rPr lang="en-US" smtClean="0"/>
              <a:t>9</a:t>
            </a:fld>
            <a:endParaRPr lang="en-US"/>
          </a:p>
        </p:txBody>
      </p:sp>
      <p:sp>
        <p:nvSpPr>
          <p:cNvPr id="5" name="Footer Placeholder 4"/>
          <p:cNvSpPr>
            <a:spLocks noGrp="1"/>
          </p:cNvSpPr>
          <p:nvPr>
            <p:ph type="ftr" sz="quarter" idx="11"/>
          </p:nvPr>
        </p:nvSpPr>
        <p:spPr>
          <a:xfrm>
            <a:off x="1428728" y="6305550"/>
            <a:ext cx="7181872" cy="476250"/>
          </a:xfrm>
          <a:ln>
            <a:solidFill>
              <a:schemeClr val="tx1"/>
            </a:solidFill>
          </a:ln>
        </p:spPr>
        <p:txBody>
          <a:bodyPr/>
          <a:lstStyle/>
          <a:p>
            <a:r>
              <a:rPr lang="ar-IQ" sz="1400" b="1" dirty="0" smtClean="0"/>
              <a:t>حاسبات/ المرحلة الثانية                                    م. نجلاء عبد حمزة</a:t>
            </a:r>
            <a:endParaRPr lang="en-US" sz="14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244</TotalTime>
  <Words>447</Words>
  <Application>Microsoft Office PowerPoint</Application>
  <PresentationFormat>On-screen Show (4:3)</PresentationFormat>
  <Paragraphs>51</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Solstice</vt:lpstr>
      <vt:lpstr>Slide 1</vt:lpstr>
      <vt:lpstr> </vt:lpstr>
      <vt:lpstr>3. اختيار Desktop Bakground ( خلفية سطح المكتب ) لتغير صورة سطح المكتب فسوف تظهر النافذة التالية:- </vt:lpstr>
      <vt:lpstr>4. قم بأختيار الصورة التي ترغب بجعلها خلفية لسطح المكتب ومن ثم اختيار Save Change (حفظ التغيرات).                    5. يمكن تغير موضع الصورة بالنسبة للشاشة من خلال اختيار Picture Position( موضع الصورة)، وانقر فوق السهم واختر اما اقتصاص  الصورة (Fill) لتملأ الشاشة او احتواء الصور ضمن الشاشة (Fit) أو تكبيرها لتظهر ضمن الشاشة (Stretch) أو تجانبها( Tile) أو توسيطها(Center).   6. اذا اخترت احتواء الصورة (Fit) أو توسيطها (Center) ، يمكنك ايضا استخدام لون خلفية كأطار للصورة ، اسفل موضع الصورة ، انقر فوق تغيير لون الخلفية (Change Background Color)واختر لوناً، ثم انقر فوق موافق(Ok)       </vt:lpstr>
      <vt:lpstr>Slide 5</vt:lpstr>
      <vt:lpstr>7. يمكن اختيار صورة شخصية او اي صورة اخرى مخزونة في احدى مواقع الخزن في الحاسبة وجعلها خلفية لسطح المكتب واجراء عليها التغييرات المطلوبة، ولجلب تللك الصور نختار Brows من نافذة خلفية سطح المكتب لتحديد موقع خزن الصورة المطلوبة                                          .                                                        سوف تظهر لنا نافذة تحديد موقع الصورة المطلوبة كما يلي:- </vt:lpstr>
      <vt:lpstr>نقوم بتحديد موقع الصورة واسم الصورة المطلوبة ونضغط مــوافــق(Ok) فسوف يتم نقل الصورة المطلوبة الى نافذة خلفية سطح المكتب ومن ثم نقوم بأختيار         Save  Change.   8. يمكن اختيار احدى عروض الشرائح من الصور وجعلها كخلفية لسطــح المكتب وذلك بأختيار تحديد الكل Selcet All من نافذة خلفية سطح المكتب ومن ثم تحديد الفترة الزمنية لكل صـورة مـــن خلال اختيــار Change Picture Every    ومن ثم تحديد الفترة الزمنية لعرض الصورة. </vt:lpstr>
      <vt:lpstr>ملاحظة :- لتعيين اي صورة مخزونة على الكمبيوتر كخلفية لسطح المـكتب ( بدون الدخول الى نافذة خلفية سطح المكتب)  يكون عن طريق ما يلي:- 1. النقر بزر الفأرة الايمن فوق الصورة المطلوب. 2. اختيار تعيين كخلفية سطح المكتبSet as Desktop Background   تغيير شاشة التوقف Screen Saver:- تستخدم شاشة التوقف لحماية الشاشة لان بقاء الشاشة لفترة طويلة مفتوحة يؤثر على عمر الشاشة ويتم ذلك باستبدال شاشة سطح المكتب أثناء فترة عدم استخدام الجھاز بصورة أو شكل متحرك على الشاشة وبمجرد الضغط على أي مفتاح أو تحريك الفارة تختفي ھذه الشاشة. حيث يتوفر في الـwindows العديد من شاشات التوقف . ولتغيير شاشة التوقف يتم كما يلي:- 1.النقر بزر الفارة الأيمن على منطقة فارغة من سطح المكتب . 2. اختيار personalize (اضفاء طابع شخصي). 3. اختيار شاشة التوقف Screen Saver. سوف تظهر النافذة التالية:- </vt:lpstr>
      <vt:lpstr>Slide 9</vt:lpstr>
      <vt:lpstr>4.قم بأختيار شاشة التوقف التي ترغب في استخدامها من خانة Screen Saver. 5.ولمشاهدة الشكل الذي تم اختيارة ، انقر فوق معاينة Preview  لمشاهدة شكل شاشة التوقف ولانهاء المعاينة قم بتحريك الماوس او اضغط على اي مفتاح من لوحة المفاتيح . 6.ولاضافة بعض التغييرات على شاشة التوقف التي تم اختياره نقوم بأختيار Setting، مثلا عندما نختار شاشة التوقف 3D Text فأن شاشة الـSetting سوف تبين لنا خصائص هذه الشاشة وامكانية تغييرها كما مبين في الشكل التالي:- </vt:lpstr>
      <vt:lpstr>حيث يمكننا من تغيير النص الى اي نص اخر نرغب فيه، وتغيير نوع وسرعة الحـركة والحجم ونوع الخط وغيرها من التنسيقات وبعد اجراء كافة التغييرات نضغط على موافق Ok. 7. نقوم بتحديد الوقت المطلوب لاظهار شاشة التوقف في خانة Wait. 8. بعد اجراء كافة التنسيقات والاجراءات نضغط على موافق ok.   عرض الملفات والمجلدات وترتيبها:- عند فتح اي مجلد او مكتبة او اي نافذة ، يمكنك تغيير شكل الملفات في تلك النافذة، على سبيل المثال . قد تفضل ان تكون الرموز اكبر او اصغر ، او طريقة العرض التي تتيح لك امكانية عرض انواع مختلفة من المعلومات حول كل ملف ، ولاجراء هذه الانواع من التغييرات ، استخدم الزر طرق العرض   الموجود على شريط الادوات ، حيث يتضمن نظام التشغيل windows7 خمس فئات رئيسية لمعاينة النوافذ وهم كما يلي:- الفئة الاولى :- هي فئة معاينة الايقونات Icons Preview وتنقسم هذه الفئة الى أربع فئات فرعية كما يلي:- فئة الايقونات الكبيرة جداExtra Large Icons : وهي التي تكون فيها الايقونات بأاكبر حجم كما في الشكل  </vt:lpstr>
      <vt:lpstr> فئة الايقونات الكبيرة Large Icons وهي التي تكون فيها الايقونات كبيرة الحجم  ولكن بحجم اقل من الايقونات الكبيرة جدا كما في الشكل:-</vt:lpstr>
      <vt:lpstr>فئة الايقونات المتوسطة Medium Icons وهي التي تكون فيها الايقونات متوسطة الحجم كما في الشكل        فئة الايقونات الصغيرة Small Icons وهي التي تكون فيها الايقونات صغيرة الحجم كما في الشكل      </vt:lpstr>
      <vt:lpstr>  الفئة الثانية هي فئة معاينة اللائحة List Preview كما في الشكل       الفئة الثالثة هي فئة معاينة التفاصيل Details Preview  وهي تبين فيها تفاصيل عن كل ملف من حيث الاسم والحجم وغيرها من التفاصيل  كما في الشكل          </vt:lpstr>
      <vt:lpstr>الفئة الرابعة هي فئة معاينة المربعات Tiles Preview كما في الشكل        الفئة الخامسة هي فئة معاينة المحتوى Content Icons  والتي تبين لنا تفاصيل عن محتوى كل ملف كما في الشكل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najlaa</dc:creator>
  <cp:lastModifiedBy>najlaa</cp:lastModifiedBy>
  <cp:revision>16</cp:revision>
  <dcterms:created xsi:type="dcterms:W3CDTF">2013-11-16T20:40:26Z</dcterms:created>
  <dcterms:modified xsi:type="dcterms:W3CDTF">2013-11-17T00:45:02Z</dcterms:modified>
</cp:coreProperties>
</file>