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FA616-3900-4A36-942E-9CBB8F20FDDA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A10B0-B64C-4662-BCCF-F225C9D005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0FAA7-FA0A-4823-BDAD-5DF33824A811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F3DA-C45D-4A5B-926C-7EAA7FA69C6E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27162-A598-4E27-AD0C-F9EC00BBC834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05E67-83CB-4AE1-9ABB-E8785B768FF3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3DF3-6A2B-475A-8B47-276093B58F6A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AED97-54BE-4B74-8626-82F07C991ED9}" type="datetime1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009B7-AFEA-45F7-8337-A3F76C959E3C}" type="datetime1">
              <a:rPr lang="en-US" smtClean="0"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2C14A-AC34-4009-BFE4-7D0DB4EFFBFB}" type="datetime1">
              <a:rPr lang="en-US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B4939-6114-4579-ABA6-CD76B68979C8}" type="datetime1">
              <a:rPr lang="en-US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3B5A2-6CFB-4430-9B11-1C4749FC9091}" type="datetime1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C70B-59A4-4BDC-8C2D-D97EF05271C5}" type="datetime1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96467-6056-4296-8D25-14C541E257D3}" type="datetime1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IQ" smtClean="0"/>
              <a:t>حاسبات                                                              م.نجلاء عبد حمزة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B9870-BE53-4168-A795-2004F9BC33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57242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214686"/>
            <a:ext cx="4814868" cy="268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z="1800" smtClean="0"/>
              <a:t>1</a:t>
            </a:fld>
            <a:endParaRPr lang="en-US" sz="18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000100" y="6356350"/>
            <a:ext cx="5019700" cy="365125"/>
          </a:xfrm>
        </p:spPr>
        <p:txBody>
          <a:bodyPr/>
          <a:lstStyle/>
          <a:p>
            <a:r>
              <a:rPr lang="ar-IQ" sz="1400" b="1" dirty="0" smtClean="0"/>
              <a:t>حاسبات                                                              م.نجلاء عبد حمزة</a:t>
            </a:r>
            <a:endParaRPr lang="en-US" sz="1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792961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1472" y="2071678"/>
            <a:ext cx="8215370" cy="785818"/>
          </a:xfrm>
        </p:spPr>
        <p:txBody>
          <a:bodyPr>
            <a:noAutofit/>
          </a:bodyPr>
          <a:lstStyle/>
          <a:p>
            <a:pPr algn="r" rtl="1"/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/>
              <a:t/>
            </a:r>
            <a:br>
              <a:rPr lang="ar-IQ" sz="2800" b="1" dirty="0"/>
            </a:br>
            <a:r>
              <a:rPr lang="ar-IQ" sz="2800" b="1" dirty="0" smtClean="0"/>
              <a:t>ولادراج صورة </a:t>
            </a:r>
            <a:r>
              <a:rPr lang="en-US" sz="2800" b="1" dirty="0" smtClean="0"/>
              <a:t>Insert Picture</a:t>
            </a:r>
            <a:r>
              <a:rPr lang="ar-IQ" sz="2800" b="1" dirty="0" smtClean="0"/>
              <a:t> :-</a:t>
            </a:r>
            <a:br>
              <a:rPr lang="ar-IQ" sz="2800" b="1" dirty="0" smtClean="0"/>
            </a:br>
            <a:r>
              <a:rPr lang="ar-IQ" sz="2800" b="1" dirty="0" smtClean="0"/>
              <a:t/>
            </a:r>
            <a:br>
              <a:rPr lang="ar-IQ" sz="2800" b="1" dirty="0" smtClean="0"/>
            </a:br>
            <a:endParaRPr lang="en-US" sz="2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071810"/>
            <a:ext cx="83582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00034" y="4071942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IQ" sz="2400" dirty="0" smtClean="0"/>
              <a:t>على صورة </a:t>
            </a:r>
            <a:r>
              <a:rPr lang="en-US" sz="2400" dirty="0" smtClean="0"/>
              <a:t>Picture</a:t>
            </a:r>
            <a:r>
              <a:rPr lang="ar-IQ" sz="2400" dirty="0" smtClean="0"/>
              <a:t> </a:t>
            </a:r>
            <a:r>
              <a:rPr lang="ar-IQ" sz="2400" dirty="0"/>
              <a:t> </a:t>
            </a:r>
            <a:r>
              <a:rPr lang="ar-IQ" sz="2400" dirty="0" smtClean="0"/>
              <a:t>ومن ثم نحدد مكان خزن الصورة واسم الصورة المراد ادراجها ونختار </a:t>
            </a:r>
            <a:r>
              <a:rPr lang="en-US" sz="2400" dirty="0" smtClean="0"/>
              <a:t>Insert</a:t>
            </a:r>
            <a:r>
              <a:rPr lang="ar-IQ" sz="2400" dirty="0" smtClean="0"/>
              <a:t>.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z="1400" b="1" smtClean="0"/>
              <a:t>2</a:t>
            </a:fld>
            <a:endParaRPr lang="en-US" sz="1400" b="1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85852" y="6356350"/>
            <a:ext cx="4733948" cy="365125"/>
          </a:xfrm>
        </p:spPr>
        <p:txBody>
          <a:bodyPr/>
          <a:lstStyle/>
          <a:p>
            <a:r>
              <a:rPr lang="ar-IQ" sz="1400" b="1" dirty="0" smtClean="0"/>
              <a:t>حاسبات                                                              م.نجلاء عبد حمزة</a:t>
            </a:r>
            <a:endParaRPr lang="en-US" sz="1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8072494" cy="468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z="1400" b="1" smtClean="0"/>
              <a:t>3</a:t>
            </a:fld>
            <a:endParaRPr lang="en-US" sz="14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85786" y="6356350"/>
            <a:ext cx="5234014" cy="365125"/>
          </a:xfrm>
        </p:spPr>
        <p:txBody>
          <a:bodyPr/>
          <a:lstStyle/>
          <a:p>
            <a:r>
              <a:rPr lang="ar-IQ" sz="1400" b="1" dirty="0" smtClean="0"/>
              <a:t>حاسبات                                                              م.نجلاء عبد حمزة</a:t>
            </a:r>
            <a:endParaRPr lang="en-US" sz="1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7166"/>
            <a:ext cx="737235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850112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071942"/>
            <a:ext cx="225742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z="1400" b="1" smtClean="0"/>
              <a:t>4</a:t>
            </a:fld>
            <a:endParaRPr lang="en-US" sz="14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00100" y="6356350"/>
            <a:ext cx="5019700" cy="365125"/>
          </a:xfrm>
        </p:spPr>
        <p:txBody>
          <a:bodyPr/>
          <a:lstStyle/>
          <a:p>
            <a:r>
              <a:rPr lang="ar-IQ" sz="1400" b="1" dirty="0" smtClean="0"/>
              <a:t>حاسبات                                                              م.نجلاء عبد حمزة</a:t>
            </a:r>
            <a:endParaRPr lang="en-US" sz="1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07249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000372"/>
            <a:ext cx="807249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z="1400" b="1" smtClean="0"/>
              <a:t>5</a:t>
            </a:fld>
            <a:endParaRPr lang="en-US" sz="14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7158" y="6356350"/>
            <a:ext cx="5662642" cy="365125"/>
          </a:xfrm>
        </p:spPr>
        <p:txBody>
          <a:bodyPr/>
          <a:lstStyle/>
          <a:p>
            <a:r>
              <a:rPr lang="ar-IQ" sz="1400" b="1" dirty="0" smtClean="0"/>
              <a:t>حاسبات                                                              م.نجلاء عبد حمزة</a:t>
            </a:r>
            <a:endParaRPr lang="en-US" sz="1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9"/>
            <a:ext cx="757242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714620"/>
            <a:ext cx="80010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357563"/>
            <a:ext cx="77819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z="1400" b="1" smtClean="0"/>
              <a:t>6</a:t>
            </a:fld>
            <a:endParaRPr lang="en-US" sz="14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2910" y="6356350"/>
            <a:ext cx="5376890" cy="365125"/>
          </a:xfrm>
        </p:spPr>
        <p:txBody>
          <a:bodyPr/>
          <a:lstStyle/>
          <a:p>
            <a:r>
              <a:rPr lang="ar-IQ" sz="1400" b="1" dirty="0" smtClean="0"/>
              <a:t>حاسبات                                                              م.نجلاء عبد حمزة</a:t>
            </a:r>
            <a:endParaRPr lang="en-US" sz="1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21537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429000"/>
            <a:ext cx="850112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z="1400" b="1" smtClean="0"/>
              <a:t>7</a:t>
            </a:fld>
            <a:endParaRPr lang="en-US" sz="14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5852" y="6356350"/>
            <a:ext cx="4733948" cy="365125"/>
          </a:xfrm>
        </p:spPr>
        <p:txBody>
          <a:bodyPr/>
          <a:lstStyle/>
          <a:p>
            <a:r>
              <a:rPr lang="ar-IQ" sz="1400" b="1" dirty="0" smtClean="0"/>
              <a:t>حاسبات                                                              م.نجلاء عبد حمزة</a:t>
            </a:r>
            <a:endParaRPr lang="en-US" sz="1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14290"/>
            <a:ext cx="334327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29132"/>
            <a:ext cx="871540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z="1400" b="1" smtClean="0"/>
              <a:t>8</a:t>
            </a:fld>
            <a:endParaRPr lang="en-US" sz="14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00100" y="6356350"/>
            <a:ext cx="5019700" cy="365125"/>
          </a:xfrm>
        </p:spPr>
        <p:txBody>
          <a:bodyPr/>
          <a:lstStyle/>
          <a:p>
            <a:r>
              <a:rPr lang="ar-IQ" sz="1400" b="1" dirty="0" smtClean="0"/>
              <a:t>حاسبات                                                              م.نجلاء عبد حمزة</a:t>
            </a:r>
            <a:endParaRPr lang="en-US" sz="1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835824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000240"/>
            <a:ext cx="807249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286256"/>
            <a:ext cx="38004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B9870-BE53-4168-A795-2004F9BC332D}" type="slidenum">
              <a:rPr lang="en-US" sz="1400" b="1" smtClean="0"/>
              <a:t>9</a:t>
            </a:fld>
            <a:endParaRPr lang="en-US" sz="14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28662" y="6356350"/>
            <a:ext cx="5091138" cy="365125"/>
          </a:xfrm>
        </p:spPr>
        <p:txBody>
          <a:bodyPr/>
          <a:lstStyle/>
          <a:p>
            <a:r>
              <a:rPr lang="ar-IQ" sz="1400" b="1" dirty="0" smtClean="0"/>
              <a:t>حاسبات                                                              م.نجلاء عبد حمزة</a:t>
            </a:r>
            <a:endParaRPr lang="en-US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61</Words>
  <Application>Microsoft Office PowerPoint</Application>
  <PresentationFormat>On-screen Show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   ولادراج صورة Insert Picture :-  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najlaa</dc:creator>
  <cp:lastModifiedBy>najlaa</cp:lastModifiedBy>
  <cp:revision>6</cp:revision>
  <dcterms:created xsi:type="dcterms:W3CDTF">2014-03-25T02:49:48Z</dcterms:created>
  <dcterms:modified xsi:type="dcterms:W3CDTF">2014-03-25T03:49:28Z</dcterms:modified>
</cp:coreProperties>
</file>