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CCC80F-8CFB-452A-89C7-6CF82F4179E1}" type="datetimeFigureOut">
              <a:rPr lang="en-US" smtClean="0"/>
              <a:t>3/3/2014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7C026-ED6C-49FF-ACD6-7E64F46B7F0A}"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EB2E7CC-7B9F-445A-8763-BDF60D5F9502}" type="datetime1">
              <a:rPr lang="en-US" smtClean="0"/>
              <a:t>3/3/2014</a:t>
            </a:fld>
            <a:endParaRPr lang="en-US"/>
          </a:p>
        </p:txBody>
      </p:sp>
      <p:sp>
        <p:nvSpPr>
          <p:cNvPr id="5" name="Footer Placeholder 4"/>
          <p:cNvSpPr>
            <a:spLocks noGrp="1"/>
          </p:cNvSpPr>
          <p:nvPr>
            <p:ph type="ftr" sz="quarter" idx="11"/>
          </p:nvPr>
        </p:nvSpPr>
        <p:spPr/>
        <p:txBody>
          <a:bodyPr/>
          <a:lstStyle/>
          <a:p>
            <a:r>
              <a:rPr lang="ar-IQ" smtClean="0"/>
              <a:t>حاسبات                                                            م.نجلاء عبد حمزة</a:t>
            </a:r>
            <a:endParaRPr lang="en-US"/>
          </a:p>
        </p:txBody>
      </p:sp>
      <p:sp>
        <p:nvSpPr>
          <p:cNvPr id="6" name="Slide Number Placeholder 5"/>
          <p:cNvSpPr>
            <a:spLocks noGrp="1"/>
          </p:cNvSpPr>
          <p:nvPr>
            <p:ph type="sldNum" sz="quarter" idx="12"/>
          </p:nvPr>
        </p:nvSpPr>
        <p:spPr/>
        <p:txBody>
          <a:bodyPr/>
          <a:lstStyle/>
          <a:p>
            <a:fld id="{3000F8EC-7E35-4831-8EF4-BDF59748C9C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1E9048-ABD6-44A5-A395-31BA0145E0DB}" type="datetime1">
              <a:rPr lang="en-US" smtClean="0"/>
              <a:t>3/3/2014</a:t>
            </a:fld>
            <a:endParaRPr lang="en-US"/>
          </a:p>
        </p:txBody>
      </p:sp>
      <p:sp>
        <p:nvSpPr>
          <p:cNvPr id="5" name="Footer Placeholder 4"/>
          <p:cNvSpPr>
            <a:spLocks noGrp="1"/>
          </p:cNvSpPr>
          <p:nvPr>
            <p:ph type="ftr" sz="quarter" idx="11"/>
          </p:nvPr>
        </p:nvSpPr>
        <p:spPr/>
        <p:txBody>
          <a:bodyPr/>
          <a:lstStyle/>
          <a:p>
            <a:r>
              <a:rPr lang="ar-IQ" smtClean="0"/>
              <a:t>حاسبات                                                            م.نجلاء عبد حمزة</a:t>
            </a:r>
            <a:endParaRPr lang="en-US"/>
          </a:p>
        </p:txBody>
      </p:sp>
      <p:sp>
        <p:nvSpPr>
          <p:cNvPr id="6" name="Slide Number Placeholder 5"/>
          <p:cNvSpPr>
            <a:spLocks noGrp="1"/>
          </p:cNvSpPr>
          <p:nvPr>
            <p:ph type="sldNum" sz="quarter" idx="12"/>
          </p:nvPr>
        </p:nvSpPr>
        <p:spPr/>
        <p:txBody>
          <a:bodyPr/>
          <a:lstStyle/>
          <a:p>
            <a:fld id="{3000F8EC-7E35-4831-8EF4-BDF59748C9C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9D5505-A0ED-420B-A4D6-7742A685B89E}" type="datetime1">
              <a:rPr lang="en-US" smtClean="0"/>
              <a:t>3/3/2014</a:t>
            </a:fld>
            <a:endParaRPr lang="en-US"/>
          </a:p>
        </p:txBody>
      </p:sp>
      <p:sp>
        <p:nvSpPr>
          <p:cNvPr id="5" name="Footer Placeholder 4"/>
          <p:cNvSpPr>
            <a:spLocks noGrp="1"/>
          </p:cNvSpPr>
          <p:nvPr>
            <p:ph type="ftr" sz="quarter" idx="11"/>
          </p:nvPr>
        </p:nvSpPr>
        <p:spPr/>
        <p:txBody>
          <a:bodyPr/>
          <a:lstStyle/>
          <a:p>
            <a:r>
              <a:rPr lang="ar-IQ" smtClean="0"/>
              <a:t>حاسبات                                                            م.نجلاء عبد حمزة</a:t>
            </a:r>
            <a:endParaRPr lang="en-US"/>
          </a:p>
        </p:txBody>
      </p:sp>
      <p:sp>
        <p:nvSpPr>
          <p:cNvPr id="6" name="Slide Number Placeholder 5"/>
          <p:cNvSpPr>
            <a:spLocks noGrp="1"/>
          </p:cNvSpPr>
          <p:nvPr>
            <p:ph type="sldNum" sz="quarter" idx="12"/>
          </p:nvPr>
        </p:nvSpPr>
        <p:spPr/>
        <p:txBody>
          <a:bodyPr/>
          <a:lstStyle/>
          <a:p>
            <a:fld id="{3000F8EC-7E35-4831-8EF4-BDF59748C9C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81A7F8-61DE-492C-8D24-0F1C6EB4C2B6}" type="datetime1">
              <a:rPr lang="en-US" smtClean="0"/>
              <a:t>3/3/2014</a:t>
            </a:fld>
            <a:endParaRPr lang="en-US"/>
          </a:p>
        </p:txBody>
      </p:sp>
      <p:sp>
        <p:nvSpPr>
          <p:cNvPr id="5" name="Footer Placeholder 4"/>
          <p:cNvSpPr>
            <a:spLocks noGrp="1"/>
          </p:cNvSpPr>
          <p:nvPr>
            <p:ph type="ftr" sz="quarter" idx="11"/>
          </p:nvPr>
        </p:nvSpPr>
        <p:spPr/>
        <p:txBody>
          <a:bodyPr/>
          <a:lstStyle/>
          <a:p>
            <a:r>
              <a:rPr lang="ar-IQ" smtClean="0"/>
              <a:t>حاسبات                                                            م.نجلاء عبد حمزة</a:t>
            </a:r>
            <a:endParaRPr lang="en-US"/>
          </a:p>
        </p:txBody>
      </p:sp>
      <p:sp>
        <p:nvSpPr>
          <p:cNvPr id="6" name="Slide Number Placeholder 5"/>
          <p:cNvSpPr>
            <a:spLocks noGrp="1"/>
          </p:cNvSpPr>
          <p:nvPr>
            <p:ph type="sldNum" sz="quarter" idx="12"/>
          </p:nvPr>
        </p:nvSpPr>
        <p:spPr/>
        <p:txBody>
          <a:bodyPr/>
          <a:lstStyle/>
          <a:p>
            <a:fld id="{3000F8EC-7E35-4831-8EF4-BDF59748C9C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4B8C9A-5B15-46C7-A0F3-77CF4BBEED18}" type="datetime1">
              <a:rPr lang="en-US" smtClean="0"/>
              <a:t>3/3/2014</a:t>
            </a:fld>
            <a:endParaRPr lang="en-US"/>
          </a:p>
        </p:txBody>
      </p:sp>
      <p:sp>
        <p:nvSpPr>
          <p:cNvPr id="5" name="Footer Placeholder 4"/>
          <p:cNvSpPr>
            <a:spLocks noGrp="1"/>
          </p:cNvSpPr>
          <p:nvPr>
            <p:ph type="ftr" sz="quarter" idx="11"/>
          </p:nvPr>
        </p:nvSpPr>
        <p:spPr/>
        <p:txBody>
          <a:bodyPr/>
          <a:lstStyle/>
          <a:p>
            <a:r>
              <a:rPr lang="ar-IQ" smtClean="0"/>
              <a:t>حاسبات                                                            م.نجلاء عبد حمزة</a:t>
            </a:r>
            <a:endParaRPr lang="en-US"/>
          </a:p>
        </p:txBody>
      </p:sp>
      <p:sp>
        <p:nvSpPr>
          <p:cNvPr id="6" name="Slide Number Placeholder 5"/>
          <p:cNvSpPr>
            <a:spLocks noGrp="1"/>
          </p:cNvSpPr>
          <p:nvPr>
            <p:ph type="sldNum" sz="quarter" idx="12"/>
          </p:nvPr>
        </p:nvSpPr>
        <p:spPr/>
        <p:txBody>
          <a:bodyPr/>
          <a:lstStyle/>
          <a:p>
            <a:fld id="{3000F8EC-7E35-4831-8EF4-BDF59748C9C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BCE495E-7E13-480A-B31A-C6E13CF281F7}" type="datetime1">
              <a:rPr lang="en-US" smtClean="0"/>
              <a:t>3/3/2014</a:t>
            </a:fld>
            <a:endParaRPr lang="en-US"/>
          </a:p>
        </p:txBody>
      </p:sp>
      <p:sp>
        <p:nvSpPr>
          <p:cNvPr id="6" name="Footer Placeholder 5"/>
          <p:cNvSpPr>
            <a:spLocks noGrp="1"/>
          </p:cNvSpPr>
          <p:nvPr>
            <p:ph type="ftr" sz="quarter" idx="11"/>
          </p:nvPr>
        </p:nvSpPr>
        <p:spPr/>
        <p:txBody>
          <a:bodyPr/>
          <a:lstStyle/>
          <a:p>
            <a:r>
              <a:rPr lang="ar-IQ" smtClean="0"/>
              <a:t>حاسبات                                                            م.نجلاء عبد حمزة</a:t>
            </a:r>
            <a:endParaRPr lang="en-US"/>
          </a:p>
        </p:txBody>
      </p:sp>
      <p:sp>
        <p:nvSpPr>
          <p:cNvPr id="7" name="Slide Number Placeholder 6"/>
          <p:cNvSpPr>
            <a:spLocks noGrp="1"/>
          </p:cNvSpPr>
          <p:nvPr>
            <p:ph type="sldNum" sz="quarter" idx="12"/>
          </p:nvPr>
        </p:nvSpPr>
        <p:spPr/>
        <p:txBody>
          <a:bodyPr/>
          <a:lstStyle/>
          <a:p>
            <a:fld id="{3000F8EC-7E35-4831-8EF4-BDF59748C9C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236A14C-DC62-47AA-A5E2-FB1D681CF752}" type="datetime1">
              <a:rPr lang="en-US" smtClean="0"/>
              <a:t>3/3/2014</a:t>
            </a:fld>
            <a:endParaRPr lang="en-US"/>
          </a:p>
        </p:txBody>
      </p:sp>
      <p:sp>
        <p:nvSpPr>
          <p:cNvPr id="8" name="Footer Placeholder 7"/>
          <p:cNvSpPr>
            <a:spLocks noGrp="1"/>
          </p:cNvSpPr>
          <p:nvPr>
            <p:ph type="ftr" sz="quarter" idx="11"/>
          </p:nvPr>
        </p:nvSpPr>
        <p:spPr/>
        <p:txBody>
          <a:bodyPr/>
          <a:lstStyle/>
          <a:p>
            <a:r>
              <a:rPr lang="ar-IQ" smtClean="0"/>
              <a:t>حاسبات                                                            م.نجلاء عبد حمزة</a:t>
            </a:r>
            <a:endParaRPr lang="en-US"/>
          </a:p>
        </p:txBody>
      </p:sp>
      <p:sp>
        <p:nvSpPr>
          <p:cNvPr id="9" name="Slide Number Placeholder 8"/>
          <p:cNvSpPr>
            <a:spLocks noGrp="1"/>
          </p:cNvSpPr>
          <p:nvPr>
            <p:ph type="sldNum" sz="quarter" idx="12"/>
          </p:nvPr>
        </p:nvSpPr>
        <p:spPr/>
        <p:txBody>
          <a:bodyPr/>
          <a:lstStyle/>
          <a:p>
            <a:fld id="{3000F8EC-7E35-4831-8EF4-BDF59748C9C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924EE7-CCFF-435C-BFBF-C9AB922460F8}" type="datetime1">
              <a:rPr lang="en-US" smtClean="0"/>
              <a:t>3/3/2014</a:t>
            </a:fld>
            <a:endParaRPr lang="en-US"/>
          </a:p>
        </p:txBody>
      </p:sp>
      <p:sp>
        <p:nvSpPr>
          <p:cNvPr id="4" name="Footer Placeholder 3"/>
          <p:cNvSpPr>
            <a:spLocks noGrp="1"/>
          </p:cNvSpPr>
          <p:nvPr>
            <p:ph type="ftr" sz="quarter" idx="11"/>
          </p:nvPr>
        </p:nvSpPr>
        <p:spPr/>
        <p:txBody>
          <a:bodyPr/>
          <a:lstStyle/>
          <a:p>
            <a:r>
              <a:rPr lang="ar-IQ" smtClean="0"/>
              <a:t>حاسبات                                                            م.نجلاء عبد حمزة</a:t>
            </a:r>
            <a:endParaRPr lang="en-US"/>
          </a:p>
        </p:txBody>
      </p:sp>
      <p:sp>
        <p:nvSpPr>
          <p:cNvPr id="5" name="Slide Number Placeholder 4"/>
          <p:cNvSpPr>
            <a:spLocks noGrp="1"/>
          </p:cNvSpPr>
          <p:nvPr>
            <p:ph type="sldNum" sz="quarter" idx="12"/>
          </p:nvPr>
        </p:nvSpPr>
        <p:spPr/>
        <p:txBody>
          <a:bodyPr/>
          <a:lstStyle/>
          <a:p>
            <a:fld id="{3000F8EC-7E35-4831-8EF4-BDF59748C9C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B0B0E-F65D-46DF-A4F9-B3F438E3D76C}" type="datetime1">
              <a:rPr lang="en-US" smtClean="0"/>
              <a:t>3/3/2014</a:t>
            </a:fld>
            <a:endParaRPr lang="en-US"/>
          </a:p>
        </p:txBody>
      </p:sp>
      <p:sp>
        <p:nvSpPr>
          <p:cNvPr id="3" name="Footer Placeholder 2"/>
          <p:cNvSpPr>
            <a:spLocks noGrp="1"/>
          </p:cNvSpPr>
          <p:nvPr>
            <p:ph type="ftr" sz="quarter" idx="11"/>
          </p:nvPr>
        </p:nvSpPr>
        <p:spPr/>
        <p:txBody>
          <a:bodyPr/>
          <a:lstStyle/>
          <a:p>
            <a:r>
              <a:rPr lang="ar-IQ" smtClean="0"/>
              <a:t>حاسبات                                                            م.نجلاء عبد حمزة</a:t>
            </a:r>
            <a:endParaRPr lang="en-US"/>
          </a:p>
        </p:txBody>
      </p:sp>
      <p:sp>
        <p:nvSpPr>
          <p:cNvPr id="4" name="Slide Number Placeholder 3"/>
          <p:cNvSpPr>
            <a:spLocks noGrp="1"/>
          </p:cNvSpPr>
          <p:nvPr>
            <p:ph type="sldNum" sz="quarter" idx="12"/>
          </p:nvPr>
        </p:nvSpPr>
        <p:spPr/>
        <p:txBody>
          <a:bodyPr/>
          <a:lstStyle/>
          <a:p>
            <a:fld id="{3000F8EC-7E35-4831-8EF4-BDF59748C9C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348FE-6CFD-4F40-BF90-BAFBF58CCCED}" type="datetime1">
              <a:rPr lang="en-US" smtClean="0"/>
              <a:t>3/3/2014</a:t>
            </a:fld>
            <a:endParaRPr lang="en-US"/>
          </a:p>
        </p:txBody>
      </p:sp>
      <p:sp>
        <p:nvSpPr>
          <p:cNvPr id="6" name="Footer Placeholder 5"/>
          <p:cNvSpPr>
            <a:spLocks noGrp="1"/>
          </p:cNvSpPr>
          <p:nvPr>
            <p:ph type="ftr" sz="quarter" idx="11"/>
          </p:nvPr>
        </p:nvSpPr>
        <p:spPr/>
        <p:txBody>
          <a:bodyPr/>
          <a:lstStyle/>
          <a:p>
            <a:r>
              <a:rPr lang="ar-IQ" smtClean="0"/>
              <a:t>حاسبات                                                            م.نجلاء عبد حمزة</a:t>
            </a:r>
            <a:endParaRPr lang="en-US"/>
          </a:p>
        </p:txBody>
      </p:sp>
      <p:sp>
        <p:nvSpPr>
          <p:cNvPr id="7" name="Slide Number Placeholder 6"/>
          <p:cNvSpPr>
            <a:spLocks noGrp="1"/>
          </p:cNvSpPr>
          <p:nvPr>
            <p:ph type="sldNum" sz="quarter" idx="12"/>
          </p:nvPr>
        </p:nvSpPr>
        <p:spPr/>
        <p:txBody>
          <a:bodyPr/>
          <a:lstStyle/>
          <a:p>
            <a:fld id="{3000F8EC-7E35-4831-8EF4-BDF59748C9C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A9C467-FFF1-4C1E-939C-1B6ACF85E682}" type="datetime1">
              <a:rPr lang="en-US" smtClean="0"/>
              <a:t>3/3/2014</a:t>
            </a:fld>
            <a:endParaRPr lang="en-US"/>
          </a:p>
        </p:txBody>
      </p:sp>
      <p:sp>
        <p:nvSpPr>
          <p:cNvPr id="6" name="Footer Placeholder 5"/>
          <p:cNvSpPr>
            <a:spLocks noGrp="1"/>
          </p:cNvSpPr>
          <p:nvPr>
            <p:ph type="ftr" sz="quarter" idx="11"/>
          </p:nvPr>
        </p:nvSpPr>
        <p:spPr/>
        <p:txBody>
          <a:bodyPr/>
          <a:lstStyle/>
          <a:p>
            <a:r>
              <a:rPr lang="ar-IQ" smtClean="0"/>
              <a:t>حاسبات                                                            م.نجلاء عبد حمزة</a:t>
            </a:r>
            <a:endParaRPr lang="en-US"/>
          </a:p>
        </p:txBody>
      </p:sp>
      <p:sp>
        <p:nvSpPr>
          <p:cNvPr id="7" name="Slide Number Placeholder 6"/>
          <p:cNvSpPr>
            <a:spLocks noGrp="1"/>
          </p:cNvSpPr>
          <p:nvPr>
            <p:ph type="sldNum" sz="quarter" idx="12"/>
          </p:nvPr>
        </p:nvSpPr>
        <p:spPr/>
        <p:txBody>
          <a:bodyPr/>
          <a:lstStyle/>
          <a:p>
            <a:fld id="{3000F8EC-7E35-4831-8EF4-BDF59748C9C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3F9DD6-5768-469F-9BD2-82F2847C43D3}" type="datetime1">
              <a:rPr lang="en-US" smtClean="0"/>
              <a:t>3/3/2014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ar-IQ" smtClean="0"/>
              <a:t>حاسبات                                                            م.نجلاء عبد حمزة</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00F8EC-7E35-4831-8EF4-BDF59748C9C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500034" y="357166"/>
            <a:ext cx="8143932" cy="3071834"/>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1000100" y="3286125"/>
            <a:ext cx="7215238" cy="2786082"/>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3000F8EC-7E35-4831-8EF4-BDF59748C9C5}" type="slidenum">
              <a:rPr lang="en-US" sz="1400" b="1" smtClean="0"/>
              <a:pPr/>
              <a:t>1</a:t>
            </a:fld>
            <a:endParaRPr lang="en-US" sz="1400" b="1" dirty="0"/>
          </a:p>
        </p:txBody>
      </p:sp>
      <p:sp>
        <p:nvSpPr>
          <p:cNvPr id="5" name="Footer Placeholder 4"/>
          <p:cNvSpPr>
            <a:spLocks noGrp="1"/>
          </p:cNvSpPr>
          <p:nvPr>
            <p:ph type="ftr" sz="quarter" idx="11"/>
          </p:nvPr>
        </p:nvSpPr>
        <p:spPr>
          <a:xfrm>
            <a:off x="2071670" y="6286520"/>
            <a:ext cx="4662510" cy="365125"/>
          </a:xfrm>
        </p:spPr>
        <p:txBody>
          <a:bodyPr/>
          <a:lstStyle/>
          <a:p>
            <a:r>
              <a:rPr lang="ar-IQ" sz="1400" b="1" dirty="0" smtClean="0"/>
              <a:t>حاسبات                                                            م.نجلاء عبد حمزة</a:t>
            </a:r>
            <a:endParaRPr lang="en-US" sz="1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a:srcRect/>
          <a:stretch>
            <a:fillRect/>
          </a:stretch>
        </p:blipFill>
        <p:spPr bwMode="auto">
          <a:xfrm>
            <a:off x="285720" y="142852"/>
            <a:ext cx="8358246" cy="2057400"/>
          </a:xfrm>
          <a:prstGeom prst="rect">
            <a:avLst/>
          </a:prstGeom>
          <a:noFill/>
          <a:ln w="9525">
            <a:noFill/>
            <a:miter lim="800000"/>
            <a:headEnd/>
            <a:tailEnd/>
          </a:ln>
          <a:effectLst/>
        </p:spPr>
      </p:pic>
      <p:pic>
        <p:nvPicPr>
          <p:cNvPr id="4" name="Picture 4"/>
          <p:cNvPicPr>
            <a:picLocks noChangeAspect="1" noChangeArrowheads="1"/>
          </p:cNvPicPr>
          <p:nvPr/>
        </p:nvPicPr>
        <p:blipFill>
          <a:blip r:embed="rId3"/>
          <a:srcRect/>
          <a:stretch>
            <a:fillRect/>
          </a:stretch>
        </p:blipFill>
        <p:spPr bwMode="auto">
          <a:xfrm>
            <a:off x="3571868" y="2285993"/>
            <a:ext cx="1952625" cy="2214577"/>
          </a:xfrm>
          <a:prstGeom prst="rect">
            <a:avLst/>
          </a:prstGeom>
          <a:noFill/>
          <a:ln w="9525">
            <a:noFill/>
            <a:miter lim="800000"/>
            <a:headEnd/>
            <a:tailEnd/>
          </a:ln>
          <a:effectLst/>
        </p:spPr>
      </p:pic>
      <p:pic>
        <p:nvPicPr>
          <p:cNvPr id="9220" name="Picture 4"/>
          <p:cNvPicPr>
            <a:picLocks noChangeAspect="1" noChangeArrowheads="1"/>
          </p:cNvPicPr>
          <p:nvPr/>
        </p:nvPicPr>
        <p:blipFill>
          <a:blip r:embed="rId4"/>
          <a:srcRect/>
          <a:stretch>
            <a:fillRect/>
          </a:stretch>
        </p:blipFill>
        <p:spPr bwMode="auto">
          <a:xfrm>
            <a:off x="1" y="4572008"/>
            <a:ext cx="8715404" cy="809625"/>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3000F8EC-7E35-4831-8EF4-BDF59748C9C5}" type="slidenum">
              <a:rPr lang="en-US" sz="1400" b="1" smtClean="0"/>
              <a:pPr/>
              <a:t>10</a:t>
            </a:fld>
            <a:endParaRPr lang="en-US" sz="1400" b="1" dirty="0"/>
          </a:p>
        </p:txBody>
      </p:sp>
      <p:sp>
        <p:nvSpPr>
          <p:cNvPr id="6" name="Footer Placeholder 5"/>
          <p:cNvSpPr>
            <a:spLocks noGrp="1"/>
          </p:cNvSpPr>
          <p:nvPr>
            <p:ph type="ftr" sz="quarter" idx="11"/>
          </p:nvPr>
        </p:nvSpPr>
        <p:spPr>
          <a:xfrm>
            <a:off x="1285852" y="6356350"/>
            <a:ext cx="4733948" cy="365125"/>
          </a:xfrm>
        </p:spPr>
        <p:txBody>
          <a:bodyPr/>
          <a:lstStyle/>
          <a:p>
            <a:r>
              <a:rPr lang="ar-IQ" sz="1400" b="1" dirty="0" smtClean="0"/>
              <a:t>حاسبات                                                            م.نجلاء عبد حمزة</a:t>
            </a:r>
            <a:endParaRPr lang="en-US" sz="14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714347" y="571480"/>
            <a:ext cx="8001057" cy="5357849"/>
          </a:xfrm>
          <a:prstGeom prst="rect">
            <a:avLst/>
          </a:prstGeom>
          <a:noFill/>
          <a:ln w="9525">
            <a:noFill/>
            <a:miter lim="800000"/>
            <a:headEnd/>
            <a:tailEnd/>
          </a:ln>
          <a:effectLst/>
        </p:spPr>
      </p:pic>
      <p:sp>
        <p:nvSpPr>
          <p:cNvPr id="3" name="Slide Number Placeholder 2"/>
          <p:cNvSpPr>
            <a:spLocks noGrp="1"/>
          </p:cNvSpPr>
          <p:nvPr>
            <p:ph type="sldNum" sz="quarter" idx="12"/>
          </p:nvPr>
        </p:nvSpPr>
        <p:spPr>
          <a:xfrm>
            <a:off x="6786578" y="6286520"/>
            <a:ext cx="2133600" cy="365125"/>
          </a:xfrm>
        </p:spPr>
        <p:txBody>
          <a:bodyPr/>
          <a:lstStyle/>
          <a:p>
            <a:fld id="{3000F8EC-7E35-4831-8EF4-BDF59748C9C5}" type="slidenum">
              <a:rPr lang="en-US" sz="1400" b="1" smtClean="0"/>
              <a:pPr/>
              <a:t>2</a:t>
            </a:fld>
            <a:endParaRPr lang="en-US" sz="1400" b="1" dirty="0"/>
          </a:p>
        </p:txBody>
      </p:sp>
      <p:sp>
        <p:nvSpPr>
          <p:cNvPr id="4" name="Footer Placeholder 3"/>
          <p:cNvSpPr>
            <a:spLocks noGrp="1"/>
          </p:cNvSpPr>
          <p:nvPr>
            <p:ph type="ftr" sz="quarter" idx="11"/>
          </p:nvPr>
        </p:nvSpPr>
        <p:spPr>
          <a:xfrm>
            <a:off x="1142976" y="6356350"/>
            <a:ext cx="5357850" cy="365125"/>
          </a:xfrm>
        </p:spPr>
        <p:txBody>
          <a:bodyPr/>
          <a:lstStyle/>
          <a:p>
            <a:r>
              <a:rPr lang="ar-IQ" sz="1400" b="1" dirty="0" smtClean="0"/>
              <a:t>حاسبات                                                            م.نجلاء عبد حمزة</a:t>
            </a:r>
            <a:endParaRPr lang="en-US" sz="14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11882"/>
          </a:xfrm>
        </p:spPr>
        <p:txBody>
          <a:bodyPr>
            <a:normAutofit/>
          </a:bodyPr>
          <a:lstStyle/>
          <a:p>
            <a:pPr algn="r" rtl="1"/>
            <a:r>
              <a:rPr lang="ar-IQ" sz="3200" dirty="0" smtClean="0"/>
              <a:t>لجعل صورة  مخزونة في منطقة خزن معينة في الحاسبة كخلفية للشرائح نقوم بما يلي:-</a:t>
            </a:r>
            <a:br>
              <a:rPr lang="ar-IQ" sz="3200" dirty="0" smtClean="0"/>
            </a:br>
            <a:r>
              <a:rPr lang="ar-IQ" sz="3200" dirty="0" smtClean="0"/>
              <a:t>1. نحدد الشريحة المطلوب ادراج الصورة لها كخلفية.</a:t>
            </a:r>
            <a:br>
              <a:rPr lang="ar-IQ" sz="3200" dirty="0" smtClean="0"/>
            </a:br>
            <a:r>
              <a:rPr lang="ar-IQ" sz="3200" dirty="0" smtClean="0"/>
              <a:t>2. نذهب الى تصميم </a:t>
            </a:r>
            <a:r>
              <a:rPr lang="en-US" sz="3200" dirty="0" smtClean="0"/>
              <a:t>design</a:t>
            </a:r>
            <a:r>
              <a:rPr lang="ar-IQ" sz="3200" dirty="0" smtClean="0"/>
              <a:t>.</a:t>
            </a:r>
            <a:br>
              <a:rPr lang="ar-IQ" sz="3200" dirty="0" smtClean="0"/>
            </a:br>
            <a:r>
              <a:rPr lang="ar-IQ" sz="3200" dirty="0" smtClean="0"/>
              <a:t>3.ننتقل الى مجموعة الخلفيات</a:t>
            </a:r>
            <a:r>
              <a:rPr lang="en-US" sz="3200" dirty="0" smtClean="0"/>
              <a:t>Background</a:t>
            </a:r>
            <a:r>
              <a:rPr lang="ar-IQ" sz="3200" dirty="0" smtClean="0"/>
              <a:t>.</a:t>
            </a:r>
            <a:br>
              <a:rPr lang="ar-IQ" sz="3200" dirty="0" smtClean="0"/>
            </a:br>
            <a:r>
              <a:rPr lang="ar-IQ" sz="3200" dirty="0" smtClean="0"/>
              <a:t>4.نختار انماط الخلفيات</a:t>
            </a:r>
            <a:r>
              <a:rPr lang="en-US" sz="3200" dirty="0" smtClean="0"/>
              <a:t>Background Style</a:t>
            </a:r>
            <a:r>
              <a:rPr lang="ar-IQ" sz="3200" dirty="0" smtClean="0"/>
              <a:t>.</a:t>
            </a:r>
            <a:br>
              <a:rPr lang="ar-IQ" sz="3200" dirty="0" smtClean="0"/>
            </a:br>
            <a:r>
              <a:rPr lang="ar-IQ" sz="3200" dirty="0" smtClean="0"/>
              <a:t>5. ننتقل الى </a:t>
            </a:r>
            <a:r>
              <a:rPr lang="en-US" sz="3200" dirty="0" smtClean="0"/>
              <a:t>Format Background</a:t>
            </a:r>
            <a:r>
              <a:rPr lang="ar-IQ" sz="3200" dirty="0" smtClean="0"/>
              <a:t>.</a:t>
            </a:r>
            <a:br>
              <a:rPr lang="ar-IQ" sz="3200" dirty="0" smtClean="0"/>
            </a:br>
            <a:r>
              <a:rPr lang="ar-IQ" sz="3200" dirty="0" smtClean="0"/>
              <a:t>6. نقوم بأختيار </a:t>
            </a:r>
            <a:r>
              <a:rPr lang="en-US" sz="3200" dirty="0" smtClean="0"/>
              <a:t>picture or texture fill</a:t>
            </a:r>
            <a:r>
              <a:rPr lang="ar-IQ" sz="3200" dirty="0"/>
              <a:t> </a:t>
            </a:r>
            <a:r>
              <a:rPr lang="ar-IQ" sz="3200" dirty="0" smtClean="0"/>
              <a:t>كما مبين في الشكل التالي</a:t>
            </a:r>
            <a:br>
              <a:rPr lang="ar-IQ" sz="3200" dirty="0" smtClean="0"/>
            </a:br>
            <a:r>
              <a:rPr lang="en-US" sz="3200" dirty="0" smtClean="0"/>
              <a:t/>
            </a:r>
            <a:br>
              <a:rPr lang="en-US" sz="3200" dirty="0" smtClean="0"/>
            </a:br>
            <a:endParaRPr lang="en-US" sz="3200" dirty="0"/>
          </a:p>
        </p:txBody>
      </p:sp>
      <p:sp>
        <p:nvSpPr>
          <p:cNvPr id="3" name="Slide Number Placeholder 2"/>
          <p:cNvSpPr>
            <a:spLocks noGrp="1"/>
          </p:cNvSpPr>
          <p:nvPr>
            <p:ph type="sldNum" sz="quarter" idx="12"/>
          </p:nvPr>
        </p:nvSpPr>
        <p:spPr/>
        <p:txBody>
          <a:bodyPr/>
          <a:lstStyle/>
          <a:p>
            <a:fld id="{3000F8EC-7E35-4831-8EF4-BDF59748C9C5}" type="slidenum">
              <a:rPr lang="en-US" sz="1400" b="1" smtClean="0"/>
              <a:pPr/>
              <a:t>3</a:t>
            </a:fld>
            <a:endParaRPr lang="en-US" sz="1400" b="1" dirty="0"/>
          </a:p>
        </p:txBody>
      </p:sp>
      <p:sp>
        <p:nvSpPr>
          <p:cNvPr id="4" name="Footer Placeholder 3"/>
          <p:cNvSpPr>
            <a:spLocks noGrp="1"/>
          </p:cNvSpPr>
          <p:nvPr>
            <p:ph type="ftr" sz="quarter" idx="11"/>
          </p:nvPr>
        </p:nvSpPr>
        <p:spPr>
          <a:xfrm>
            <a:off x="1071538" y="6356350"/>
            <a:ext cx="4948262" cy="365125"/>
          </a:xfrm>
        </p:spPr>
        <p:txBody>
          <a:bodyPr/>
          <a:lstStyle/>
          <a:p>
            <a:r>
              <a:rPr lang="ar-IQ" sz="1400" b="1" dirty="0" smtClean="0"/>
              <a:t>حاسبات                                                            م.نجلاء عبد حمزة</a:t>
            </a:r>
            <a:endParaRPr lang="en-US" sz="1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2071671" y="571480"/>
            <a:ext cx="4929222" cy="4995883"/>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3000F8EC-7E35-4831-8EF4-BDF59748C9C5}" type="slidenum">
              <a:rPr lang="en-US" sz="1400" b="1" smtClean="0"/>
              <a:pPr/>
              <a:t>4</a:t>
            </a:fld>
            <a:endParaRPr lang="en-US" sz="1400" b="1" dirty="0"/>
          </a:p>
        </p:txBody>
      </p:sp>
      <p:sp>
        <p:nvSpPr>
          <p:cNvPr id="4" name="Footer Placeholder 3"/>
          <p:cNvSpPr>
            <a:spLocks noGrp="1"/>
          </p:cNvSpPr>
          <p:nvPr>
            <p:ph type="ftr" sz="quarter" idx="11"/>
          </p:nvPr>
        </p:nvSpPr>
        <p:spPr>
          <a:xfrm>
            <a:off x="1071538" y="6356350"/>
            <a:ext cx="4948262" cy="365125"/>
          </a:xfrm>
        </p:spPr>
        <p:txBody>
          <a:bodyPr/>
          <a:lstStyle/>
          <a:p>
            <a:r>
              <a:rPr lang="ar-IQ" sz="1400" b="1" dirty="0" smtClean="0"/>
              <a:t>حاسبات                                                            م.نجلاء عبد حمزة</a:t>
            </a:r>
            <a:endParaRPr lang="en-US" sz="14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97568"/>
          </a:xfrm>
        </p:spPr>
        <p:txBody>
          <a:bodyPr>
            <a:normAutofit/>
          </a:bodyPr>
          <a:lstStyle/>
          <a:p>
            <a:pPr algn="r" rtl="1"/>
            <a:r>
              <a:rPr lang="ar-IQ" sz="3200" dirty="0" smtClean="0"/>
              <a:t>7. نقوم بأختيار </a:t>
            </a:r>
            <a:r>
              <a:rPr lang="en-US" sz="3200" dirty="0" smtClean="0"/>
              <a:t>Insert File</a:t>
            </a:r>
            <a:r>
              <a:rPr lang="ar-IQ" sz="3200" dirty="0" smtClean="0"/>
              <a:t> من شاشة تنسيق الخلفيات. ومن ثم نحدد مكان خزن الصورة واسم الصورة ونختار ادراج </a:t>
            </a:r>
            <a:r>
              <a:rPr lang="en-US" sz="3200" dirty="0" smtClean="0"/>
              <a:t>insert</a:t>
            </a:r>
            <a:r>
              <a:rPr lang="ar-IQ" sz="3200" dirty="0" smtClean="0"/>
              <a:t> كما مبين بالشكل التالي:-</a:t>
            </a:r>
            <a:br>
              <a:rPr lang="ar-IQ" sz="3200" dirty="0" smtClean="0"/>
            </a:br>
            <a:r>
              <a:rPr lang="ar-IQ" sz="3200" dirty="0"/>
              <a:t/>
            </a:r>
            <a:br>
              <a:rPr lang="ar-IQ" sz="3200" dirty="0"/>
            </a:br>
            <a:r>
              <a:rPr lang="ar-IQ" sz="3200" dirty="0" smtClean="0"/>
              <a:t/>
            </a:r>
            <a:br>
              <a:rPr lang="ar-IQ" sz="3200" dirty="0" smtClean="0"/>
            </a:br>
            <a:r>
              <a:rPr lang="ar-IQ" sz="3200" dirty="0"/>
              <a:t/>
            </a:r>
            <a:br>
              <a:rPr lang="ar-IQ" sz="3200" dirty="0"/>
            </a:br>
            <a:r>
              <a:rPr lang="ar-IQ" sz="3200" dirty="0" smtClean="0"/>
              <a:t/>
            </a:r>
            <a:br>
              <a:rPr lang="ar-IQ" sz="3200" dirty="0" smtClean="0"/>
            </a:br>
            <a:r>
              <a:rPr lang="ar-IQ" sz="3200" dirty="0"/>
              <a:t/>
            </a:r>
            <a:br>
              <a:rPr lang="ar-IQ" sz="3200" dirty="0"/>
            </a:br>
            <a:r>
              <a:rPr lang="ar-IQ" sz="3200" dirty="0" smtClean="0"/>
              <a:t/>
            </a:r>
            <a:br>
              <a:rPr lang="ar-IQ" sz="3200" dirty="0" smtClean="0"/>
            </a:br>
            <a:r>
              <a:rPr lang="ar-IQ" sz="3200" dirty="0" smtClean="0"/>
              <a:t/>
            </a:r>
            <a:br>
              <a:rPr lang="ar-IQ" sz="3200" dirty="0" smtClean="0"/>
            </a:br>
            <a:endParaRPr lang="en-US" sz="3200" dirty="0"/>
          </a:p>
        </p:txBody>
      </p:sp>
      <p:pic>
        <p:nvPicPr>
          <p:cNvPr id="4098" name="Picture 2"/>
          <p:cNvPicPr>
            <a:picLocks noChangeAspect="1" noChangeArrowheads="1"/>
          </p:cNvPicPr>
          <p:nvPr/>
        </p:nvPicPr>
        <p:blipFill>
          <a:blip r:embed="rId2"/>
          <a:srcRect/>
          <a:stretch>
            <a:fillRect/>
          </a:stretch>
        </p:blipFill>
        <p:spPr bwMode="auto">
          <a:xfrm>
            <a:off x="1357290" y="2000241"/>
            <a:ext cx="6496050" cy="3857652"/>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3000F8EC-7E35-4831-8EF4-BDF59748C9C5}" type="slidenum">
              <a:rPr lang="en-US" sz="1400" b="1" smtClean="0"/>
              <a:pPr/>
              <a:t>5</a:t>
            </a:fld>
            <a:endParaRPr lang="en-US" sz="1400" b="1" dirty="0"/>
          </a:p>
        </p:txBody>
      </p:sp>
      <p:sp>
        <p:nvSpPr>
          <p:cNvPr id="5" name="Footer Placeholder 4"/>
          <p:cNvSpPr>
            <a:spLocks noGrp="1"/>
          </p:cNvSpPr>
          <p:nvPr>
            <p:ph type="ftr" sz="quarter" idx="11"/>
          </p:nvPr>
        </p:nvSpPr>
        <p:spPr>
          <a:xfrm>
            <a:off x="928662" y="6356350"/>
            <a:ext cx="5091138" cy="365125"/>
          </a:xfrm>
        </p:spPr>
        <p:txBody>
          <a:bodyPr/>
          <a:lstStyle/>
          <a:p>
            <a:r>
              <a:rPr lang="ar-IQ" sz="1400" b="1" dirty="0" smtClean="0"/>
              <a:t>حاسبات                                                            م.نجلاء عبد حمزة</a:t>
            </a:r>
            <a:endParaRPr lang="en-US" sz="1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500034" y="500042"/>
            <a:ext cx="8072494" cy="4271983"/>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3000F8EC-7E35-4831-8EF4-BDF59748C9C5}" type="slidenum">
              <a:rPr lang="en-US" sz="1400" b="1" smtClean="0"/>
              <a:pPr/>
              <a:t>6</a:t>
            </a:fld>
            <a:endParaRPr lang="en-US" sz="1400" b="1" dirty="0"/>
          </a:p>
        </p:txBody>
      </p:sp>
      <p:sp>
        <p:nvSpPr>
          <p:cNvPr id="4" name="Footer Placeholder 3"/>
          <p:cNvSpPr>
            <a:spLocks noGrp="1"/>
          </p:cNvSpPr>
          <p:nvPr>
            <p:ph type="ftr" sz="quarter" idx="11"/>
          </p:nvPr>
        </p:nvSpPr>
        <p:spPr>
          <a:xfrm>
            <a:off x="1214414" y="6356350"/>
            <a:ext cx="4805386" cy="365125"/>
          </a:xfrm>
        </p:spPr>
        <p:txBody>
          <a:bodyPr/>
          <a:lstStyle/>
          <a:p>
            <a:r>
              <a:rPr lang="ar-IQ" sz="1400" b="1" dirty="0" smtClean="0"/>
              <a:t>حاسبات                                                            م.نجلاء عبد حمزة</a:t>
            </a:r>
            <a:endParaRPr lang="en-US" sz="14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500034" y="285728"/>
            <a:ext cx="8305800" cy="5705475"/>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3000F8EC-7E35-4831-8EF4-BDF59748C9C5}" type="slidenum">
              <a:rPr lang="en-US" sz="1400" b="1" smtClean="0"/>
              <a:pPr/>
              <a:t>7</a:t>
            </a:fld>
            <a:endParaRPr lang="en-US" sz="1400" b="1" dirty="0"/>
          </a:p>
        </p:txBody>
      </p:sp>
      <p:sp>
        <p:nvSpPr>
          <p:cNvPr id="4" name="Footer Placeholder 3"/>
          <p:cNvSpPr>
            <a:spLocks noGrp="1"/>
          </p:cNvSpPr>
          <p:nvPr>
            <p:ph type="ftr" sz="quarter" idx="11"/>
          </p:nvPr>
        </p:nvSpPr>
        <p:spPr>
          <a:xfrm>
            <a:off x="1142976" y="6356350"/>
            <a:ext cx="4876824" cy="365125"/>
          </a:xfrm>
        </p:spPr>
        <p:txBody>
          <a:bodyPr/>
          <a:lstStyle/>
          <a:p>
            <a:r>
              <a:rPr lang="ar-IQ" sz="1400" b="1" dirty="0" smtClean="0"/>
              <a:t>حاسبات                                                            م.نجلاء عبد حمزة</a:t>
            </a:r>
            <a:endParaRPr lang="en-US" sz="1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357158" y="428604"/>
            <a:ext cx="8501122" cy="5286396"/>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3000F8EC-7E35-4831-8EF4-BDF59748C9C5}" type="slidenum">
              <a:rPr lang="en-US" sz="1400" b="1" smtClean="0"/>
              <a:pPr/>
              <a:t>8</a:t>
            </a:fld>
            <a:endParaRPr lang="en-US" sz="1400" b="1" dirty="0"/>
          </a:p>
        </p:txBody>
      </p:sp>
      <p:sp>
        <p:nvSpPr>
          <p:cNvPr id="4" name="Footer Placeholder 3"/>
          <p:cNvSpPr>
            <a:spLocks noGrp="1"/>
          </p:cNvSpPr>
          <p:nvPr>
            <p:ph type="ftr" sz="quarter" idx="11"/>
          </p:nvPr>
        </p:nvSpPr>
        <p:spPr>
          <a:xfrm>
            <a:off x="1142976" y="6356350"/>
            <a:ext cx="4876824" cy="365125"/>
          </a:xfrm>
        </p:spPr>
        <p:txBody>
          <a:bodyPr/>
          <a:lstStyle/>
          <a:p>
            <a:r>
              <a:rPr lang="ar-IQ" sz="1400" b="1" dirty="0" smtClean="0"/>
              <a:t>حاسبات                                                            م.نجلاء عبد حمزة</a:t>
            </a:r>
            <a:endParaRPr lang="en-US" sz="14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srcRect/>
          <a:stretch>
            <a:fillRect/>
          </a:stretch>
        </p:blipFill>
        <p:spPr bwMode="auto">
          <a:xfrm>
            <a:off x="428596" y="428604"/>
            <a:ext cx="8286809" cy="1500198"/>
          </a:xfrm>
          <a:prstGeom prst="rect">
            <a:avLst/>
          </a:prstGeom>
          <a:noFill/>
          <a:ln w="9525">
            <a:noFill/>
            <a:miter lim="800000"/>
            <a:headEnd/>
            <a:tailEnd/>
          </a:ln>
          <a:effectLst/>
        </p:spPr>
      </p:pic>
      <p:pic>
        <p:nvPicPr>
          <p:cNvPr id="8196" name="Picture 4"/>
          <p:cNvPicPr>
            <a:picLocks noChangeAspect="1" noChangeArrowheads="1"/>
          </p:cNvPicPr>
          <p:nvPr/>
        </p:nvPicPr>
        <p:blipFill>
          <a:blip r:embed="rId3"/>
          <a:srcRect/>
          <a:stretch>
            <a:fillRect/>
          </a:stretch>
        </p:blipFill>
        <p:spPr bwMode="auto">
          <a:xfrm>
            <a:off x="3571868" y="2285992"/>
            <a:ext cx="1952625" cy="4067175"/>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3000F8EC-7E35-4831-8EF4-BDF59748C9C5}" type="slidenum">
              <a:rPr lang="en-US" sz="1400" b="1" smtClean="0"/>
              <a:pPr/>
              <a:t>9</a:t>
            </a:fld>
            <a:endParaRPr lang="en-US" sz="1400" b="1" dirty="0"/>
          </a:p>
        </p:txBody>
      </p:sp>
      <p:sp>
        <p:nvSpPr>
          <p:cNvPr id="5" name="Footer Placeholder 4"/>
          <p:cNvSpPr>
            <a:spLocks noGrp="1"/>
          </p:cNvSpPr>
          <p:nvPr>
            <p:ph type="ftr" sz="quarter" idx="11"/>
          </p:nvPr>
        </p:nvSpPr>
        <p:spPr>
          <a:xfrm>
            <a:off x="857224" y="6356350"/>
            <a:ext cx="5162576" cy="365125"/>
          </a:xfrm>
        </p:spPr>
        <p:txBody>
          <a:bodyPr/>
          <a:lstStyle/>
          <a:p>
            <a:r>
              <a:rPr lang="ar-IQ" sz="1400" b="1" dirty="0" smtClean="0"/>
              <a:t>حاسبات                                                            م.نجلاء عبد حمزة</a:t>
            </a:r>
            <a:endParaRPr lang="en-US" sz="14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92</Words>
  <Application>Microsoft Office PowerPoint</Application>
  <PresentationFormat>On-screen Show (4:3)</PresentationFormat>
  <Paragraphs>22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لجعل صورة  مخزونة في منطقة خزن معينة في الحاسبة كخلفية للشرائح نقوم بما يلي:- 1. نحدد الشريحة المطلوب ادراج الصورة لها كخلفية. 2. نذهب الى تصميم design. 3.ننتقل الى مجموعة الخلفياتBackground. 4.نختار انماط الخلفياتBackground Style. 5. ننتقل الى Format Background. 6. نقوم بأختيار picture or texture fill كما مبين في الشكل التالي  </vt:lpstr>
      <vt:lpstr>Slide 4</vt:lpstr>
      <vt:lpstr>7. نقوم بأختيار Insert File من شاشة تنسيق الخلفيات. ومن ثم نحدد مكان خزن الصورة واسم الصورة ونختار ادراج insert كما مبين بالشكل التالي:-        </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najlaa</dc:creator>
  <cp:lastModifiedBy>najlaa</cp:lastModifiedBy>
  <cp:revision>5</cp:revision>
  <dcterms:created xsi:type="dcterms:W3CDTF">2014-03-03T03:43:04Z</dcterms:created>
  <dcterms:modified xsi:type="dcterms:W3CDTF">2014-03-04T05:19:28Z</dcterms:modified>
</cp:coreProperties>
</file>